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M"/>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7DF3C7-FD57-48FF-8623-330D5B84E9CE}" type="datetimeFigureOut">
              <a:rPr lang="fr-CM" smtClean="0"/>
              <a:t>03/07/2025</a:t>
            </a:fld>
            <a:endParaRPr lang="fr-CM"/>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M"/>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M"/>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M"/>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86193E-3DBE-441C-B6B6-225559D3A1CE}" type="slidenum">
              <a:rPr lang="fr-CM" smtClean="0"/>
              <a:t>‹N°›</a:t>
            </a:fld>
            <a:endParaRPr lang="fr-CM"/>
          </a:p>
        </p:txBody>
      </p:sp>
    </p:spTree>
    <p:extLst>
      <p:ext uri="{BB962C8B-B14F-4D97-AF65-F5344CB8AC3E}">
        <p14:creationId xmlns:p14="http://schemas.microsoft.com/office/powerpoint/2010/main" val="1902702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fr-FR"/>
              <a:t>Modifiez le style du titre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D64C4EB0-C29F-48FA-8D88-B4B4595CCEE1}" type="datetimeFigureOut">
              <a:rPr lang="fr-CM" smtClean="0"/>
              <a:t>03/07/2025</a:t>
            </a:fld>
            <a:endParaRPr lang="fr-CM"/>
          </a:p>
        </p:txBody>
      </p:sp>
      <p:sp>
        <p:nvSpPr>
          <p:cNvPr id="5" name="Footer Placeholder 4"/>
          <p:cNvSpPr>
            <a:spLocks noGrp="1"/>
          </p:cNvSpPr>
          <p:nvPr>
            <p:ph type="ftr" sz="quarter" idx="11"/>
          </p:nvPr>
        </p:nvSpPr>
        <p:spPr>
          <a:xfrm>
            <a:off x="1876424" y="5410201"/>
            <a:ext cx="5124886" cy="365125"/>
          </a:xfrm>
        </p:spPr>
        <p:txBody>
          <a:bodyPr/>
          <a:lstStyle/>
          <a:p>
            <a:endParaRPr lang="fr-CM"/>
          </a:p>
        </p:txBody>
      </p:sp>
      <p:sp>
        <p:nvSpPr>
          <p:cNvPr id="6" name="Slide Number Placeholder 5"/>
          <p:cNvSpPr>
            <a:spLocks noGrp="1"/>
          </p:cNvSpPr>
          <p:nvPr>
            <p:ph type="sldNum" sz="quarter" idx="12"/>
          </p:nvPr>
        </p:nvSpPr>
        <p:spPr>
          <a:xfrm>
            <a:off x="9896911" y="5410199"/>
            <a:ext cx="771089" cy="365125"/>
          </a:xfrm>
        </p:spPr>
        <p:txBody>
          <a:bodyPr/>
          <a:lstStyle/>
          <a:p>
            <a:fld id="{6AEA3F30-1582-4D04-A9B9-E6EE42CD662E}" type="slidenum">
              <a:rPr lang="fr-CM" smtClean="0"/>
              <a:t>‹N°›</a:t>
            </a:fld>
            <a:endParaRPr lang="fr-CM"/>
          </a:p>
        </p:txBody>
      </p:sp>
    </p:spTree>
    <p:extLst>
      <p:ext uri="{BB962C8B-B14F-4D97-AF65-F5344CB8AC3E}">
        <p14:creationId xmlns:p14="http://schemas.microsoft.com/office/powerpoint/2010/main" val="3783135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fr-FR"/>
              <a:t>Cliquez sur l'icône pour ajouter une image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D64C4EB0-C29F-48FA-8D88-B4B4595CCEE1}" type="datetimeFigureOut">
              <a:rPr lang="fr-CM" smtClean="0"/>
              <a:t>03/07/2025</a:t>
            </a:fld>
            <a:endParaRPr lang="fr-CM"/>
          </a:p>
        </p:txBody>
      </p:sp>
      <p:sp>
        <p:nvSpPr>
          <p:cNvPr id="6" name="Footer Placeholder 5"/>
          <p:cNvSpPr>
            <a:spLocks noGrp="1"/>
          </p:cNvSpPr>
          <p:nvPr>
            <p:ph type="ftr" sz="quarter" idx="11"/>
          </p:nvPr>
        </p:nvSpPr>
        <p:spPr/>
        <p:txBody>
          <a:bodyPr/>
          <a:lstStyle/>
          <a:p>
            <a:endParaRPr lang="fr-CM"/>
          </a:p>
        </p:txBody>
      </p:sp>
      <p:sp>
        <p:nvSpPr>
          <p:cNvPr id="7" name="Slide Number Placeholder 6"/>
          <p:cNvSpPr>
            <a:spLocks noGrp="1"/>
          </p:cNvSpPr>
          <p:nvPr>
            <p:ph type="sldNum" sz="quarter" idx="12"/>
          </p:nvPr>
        </p:nvSpPr>
        <p:spPr/>
        <p:txBody>
          <a:bodyPr/>
          <a:lstStyle/>
          <a:p>
            <a:fld id="{6AEA3F30-1582-4D04-A9B9-E6EE42CD662E}" type="slidenum">
              <a:rPr lang="fr-CM" smtClean="0"/>
              <a:t>‹N°›</a:t>
            </a:fld>
            <a:endParaRPr lang="fr-CM"/>
          </a:p>
        </p:txBody>
      </p:sp>
    </p:spTree>
    <p:extLst>
      <p:ext uri="{BB962C8B-B14F-4D97-AF65-F5344CB8AC3E}">
        <p14:creationId xmlns:p14="http://schemas.microsoft.com/office/powerpoint/2010/main" val="1216276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fr-FR"/>
              <a:t>Modifiez le style du titre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D64C4EB0-C29F-48FA-8D88-B4B4595CCEE1}" type="datetimeFigureOut">
              <a:rPr lang="fr-CM" smtClean="0"/>
              <a:t>03/07/2025</a:t>
            </a:fld>
            <a:endParaRPr lang="fr-CM"/>
          </a:p>
        </p:txBody>
      </p:sp>
      <p:sp>
        <p:nvSpPr>
          <p:cNvPr id="6" name="Footer Placeholder 5"/>
          <p:cNvSpPr>
            <a:spLocks noGrp="1"/>
          </p:cNvSpPr>
          <p:nvPr>
            <p:ph type="ftr" sz="quarter" idx="11"/>
          </p:nvPr>
        </p:nvSpPr>
        <p:spPr/>
        <p:txBody>
          <a:bodyPr/>
          <a:lstStyle/>
          <a:p>
            <a:endParaRPr lang="fr-CM"/>
          </a:p>
        </p:txBody>
      </p:sp>
      <p:sp>
        <p:nvSpPr>
          <p:cNvPr id="7" name="Slide Number Placeholder 6"/>
          <p:cNvSpPr>
            <a:spLocks noGrp="1"/>
          </p:cNvSpPr>
          <p:nvPr>
            <p:ph type="sldNum" sz="quarter" idx="12"/>
          </p:nvPr>
        </p:nvSpPr>
        <p:spPr/>
        <p:txBody>
          <a:bodyPr/>
          <a:lstStyle/>
          <a:p>
            <a:fld id="{6AEA3F30-1582-4D04-A9B9-E6EE42CD662E}" type="slidenum">
              <a:rPr lang="fr-CM" smtClean="0"/>
              <a:t>‹N°›</a:t>
            </a:fld>
            <a:endParaRPr lang="fr-CM"/>
          </a:p>
        </p:txBody>
      </p:sp>
    </p:spTree>
    <p:extLst>
      <p:ext uri="{BB962C8B-B14F-4D97-AF65-F5344CB8AC3E}">
        <p14:creationId xmlns:p14="http://schemas.microsoft.com/office/powerpoint/2010/main" val="26088242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fr-FR"/>
              <a:t>Modifiez le style du titre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D64C4EB0-C29F-48FA-8D88-B4B4595CCEE1}" type="datetimeFigureOut">
              <a:rPr lang="fr-CM" smtClean="0"/>
              <a:t>03/07/2025</a:t>
            </a:fld>
            <a:endParaRPr lang="fr-CM"/>
          </a:p>
        </p:txBody>
      </p:sp>
      <p:sp>
        <p:nvSpPr>
          <p:cNvPr id="6" name="Footer Placeholder 5"/>
          <p:cNvSpPr>
            <a:spLocks noGrp="1"/>
          </p:cNvSpPr>
          <p:nvPr>
            <p:ph type="ftr" sz="quarter" idx="11"/>
          </p:nvPr>
        </p:nvSpPr>
        <p:spPr/>
        <p:txBody>
          <a:bodyPr/>
          <a:lstStyle/>
          <a:p>
            <a:endParaRPr lang="fr-CM"/>
          </a:p>
        </p:txBody>
      </p:sp>
      <p:sp>
        <p:nvSpPr>
          <p:cNvPr id="7" name="Slide Number Placeholder 6"/>
          <p:cNvSpPr>
            <a:spLocks noGrp="1"/>
          </p:cNvSpPr>
          <p:nvPr>
            <p:ph type="sldNum" sz="quarter" idx="12"/>
          </p:nvPr>
        </p:nvSpPr>
        <p:spPr/>
        <p:txBody>
          <a:bodyPr/>
          <a:lstStyle/>
          <a:p>
            <a:fld id="{6AEA3F30-1582-4D04-A9B9-E6EE42CD662E}" type="slidenum">
              <a:rPr lang="fr-CM" smtClean="0"/>
              <a:t>‹N°›</a:t>
            </a:fld>
            <a:endParaRPr lang="fr-CM"/>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2041856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fr-FR"/>
              <a:t>Modifiez le style du titre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D64C4EB0-C29F-48FA-8D88-B4B4595CCEE1}" type="datetimeFigureOut">
              <a:rPr lang="fr-CM" smtClean="0"/>
              <a:t>03/07/2025</a:t>
            </a:fld>
            <a:endParaRPr lang="fr-CM"/>
          </a:p>
        </p:txBody>
      </p:sp>
      <p:sp>
        <p:nvSpPr>
          <p:cNvPr id="6" name="Footer Placeholder 5"/>
          <p:cNvSpPr>
            <a:spLocks noGrp="1"/>
          </p:cNvSpPr>
          <p:nvPr>
            <p:ph type="ftr" sz="quarter" idx="11"/>
          </p:nvPr>
        </p:nvSpPr>
        <p:spPr/>
        <p:txBody>
          <a:bodyPr/>
          <a:lstStyle/>
          <a:p>
            <a:endParaRPr lang="fr-CM"/>
          </a:p>
        </p:txBody>
      </p:sp>
      <p:sp>
        <p:nvSpPr>
          <p:cNvPr id="7" name="Slide Number Placeholder 6"/>
          <p:cNvSpPr>
            <a:spLocks noGrp="1"/>
          </p:cNvSpPr>
          <p:nvPr>
            <p:ph type="sldNum" sz="quarter" idx="12"/>
          </p:nvPr>
        </p:nvSpPr>
        <p:spPr/>
        <p:txBody>
          <a:bodyPr/>
          <a:lstStyle/>
          <a:p>
            <a:fld id="{6AEA3F30-1582-4D04-A9B9-E6EE42CD662E}" type="slidenum">
              <a:rPr lang="fr-CM" smtClean="0"/>
              <a:t>‹N°›</a:t>
            </a:fld>
            <a:endParaRPr lang="fr-CM"/>
          </a:p>
        </p:txBody>
      </p:sp>
    </p:spTree>
    <p:extLst>
      <p:ext uri="{BB962C8B-B14F-4D97-AF65-F5344CB8AC3E}">
        <p14:creationId xmlns:p14="http://schemas.microsoft.com/office/powerpoint/2010/main" val="8009784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fr-FR"/>
              <a:t>Modifiez le style du titre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D64C4EB0-C29F-48FA-8D88-B4B4595CCEE1}" type="datetimeFigureOut">
              <a:rPr lang="fr-CM" smtClean="0"/>
              <a:t>03/07/2025</a:t>
            </a:fld>
            <a:endParaRPr lang="fr-CM"/>
          </a:p>
        </p:txBody>
      </p:sp>
      <p:sp>
        <p:nvSpPr>
          <p:cNvPr id="4" name="Footer Placeholder 3"/>
          <p:cNvSpPr>
            <a:spLocks noGrp="1"/>
          </p:cNvSpPr>
          <p:nvPr>
            <p:ph type="ftr" sz="quarter" idx="11"/>
          </p:nvPr>
        </p:nvSpPr>
        <p:spPr/>
        <p:txBody>
          <a:bodyPr/>
          <a:lstStyle/>
          <a:p>
            <a:endParaRPr lang="fr-CM"/>
          </a:p>
        </p:txBody>
      </p:sp>
      <p:sp>
        <p:nvSpPr>
          <p:cNvPr id="5" name="Slide Number Placeholder 4"/>
          <p:cNvSpPr>
            <a:spLocks noGrp="1"/>
          </p:cNvSpPr>
          <p:nvPr>
            <p:ph type="sldNum" sz="quarter" idx="12"/>
          </p:nvPr>
        </p:nvSpPr>
        <p:spPr/>
        <p:txBody>
          <a:bodyPr/>
          <a:lstStyle/>
          <a:p>
            <a:fld id="{6AEA3F30-1582-4D04-A9B9-E6EE42CD662E}" type="slidenum">
              <a:rPr lang="fr-CM" smtClean="0"/>
              <a:t>‹N°›</a:t>
            </a:fld>
            <a:endParaRPr lang="fr-CM"/>
          </a:p>
        </p:txBody>
      </p:sp>
    </p:spTree>
    <p:extLst>
      <p:ext uri="{BB962C8B-B14F-4D97-AF65-F5344CB8AC3E}">
        <p14:creationId xmlns:p14="http://schemas.microsoft.com/office/powerpoint/2010/main" val="4694230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fr-FR"/>
              <a:t>Modifiez le style du titre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D64C4EB0-C29F-48FA-8D88-B4B4595CCEE1}" type="datetimeFigureOut">
              <a:rPr lang="fr-CM" smtClean="0"/>
              <a:t>03/07/2025</a:t>
            </a:fld>
            <a:endParaRPr lang="fr-CM"/>
          </a:p>
        </p:txBody>
      </p:sp>
      <p:sp>
        <p:nvSpPr>
          <p:cNvPr id="4" name="Footer Placeholder 3"/>
          <p:cNvSpPr>
            <a:spLocks noGrp="1"/>
          </p:cNvSpPr>
          <p:nvPr>
            <p:ph type="ftr" sz="quarter" idx="11"/>
          </p:nvPr>
        </p:nvSpPr>
        <p:spPr/>
        <p:txBody>
          <a:bodyPr/>
          <a:lstStyle/>
          <a:p>
            <a:endParaRPr lang="fr-CM"/>
          </a:p>
        </p:txBody>
      </p:sp>
      <p:sp>
        <p:nvSpPr>
          <p:cNvPr id="5" name="Slide Number Placeholder 4"/>
          <p:cNvSpPr>
            <a:spLocks noGrp="1"/>
          </p:cNvSpPr>
          <p:nvPr>
            <p:ph type="sldNum" sz="quarter" idx="12"/>
          </p:nvPr>
        </p:nvSpPr>
        <p:spPr/>
        <p:txBody>
          <a:bodyPr/>
          <a:lstStyle/>
          <a:p>
            <a:fld id="{6AEA3F30-1582-4D04-A9B9-E6EE42CD662E}" type="slidenum">
              <a:rPr lang="fr-CM" smtClean="0"/>
              <a:t>‹N°›</a:t>
            </a:fld>
            <a:endParaRPr lang="fr-CM"/>
          </a:p>
        </p:txBody>
      </p:sp>
    </p:spTree>
    <p:extLst>
      <p:ext uri="{BB962C8B-B14F-4D97-AF65-F5344CB8AC3E}">
        <p14:creationId xmlns:p14="http://schemas.microsoft.com/office/powerpoint/2010/main" val="5222877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64C4EB0-C29F-48FA-8D88-B4B4595CCEE1}" type="datetimeFigureOut">
              <a:rPr lang="fr-CM" smtClean="0"/>
              <a:t>03/07/2025</a:t>
            </a:fld>
            <a:endParaRPr lang="fr-CM"/>
          </a:p>
        </p:txBody>
      </p:sp>
      <p:sp>
        <p:nvSpPr>
          <p:cNvPr id="5" name="Footer Placeholder 4"/>
          <p:cNvSpPr>
            <a:spLocks noGrp="1"/>
          </p:cNvSpPr>
          <p:nvPr>
            <p:ph type="ftr" sz="quarter" idx="11"/>
          </p:nvPr>
        </p:nvSpPr>
        <p:spPr/>
        <p:txBody>
          <a:bodyPr/>
          <a:lstStyle/>
          <a:p>
            <a:endParaRPr lang="fr-CM"/>
          </a:p>
        </p:txBody>
      </p:sp>
      <p:sp>
        <p:nvSpPr>
          <p:cNvPr id="6" name="Slide Number Placeholder 5"/>
          <p:cNvSpPr>
            <a:spLocks noGrp="1"/>
          </p:cNvSpPr>
          <p:nvPr>
            <p:ph type="sldNum" sz="quarter" idx="12"/>
          </p:nvPr>
        </p:nvSpPr>
        <p:spPr/>
        <p:txBody>
          <a:bodyPr/>
          <a:lstStyle/>
          <a:p>
            <a:fld id="{6AEA3F30-1582-4D04-A9B9-E6EE42CD662E}" type="slidenum">
              <a:rPr lang="fr-CM" smtClean="0"/>
              <a:t>‹N°›</a:t>
            </a:fld>
            <a:endParaRPr lang="fr-CM"/>
          </a:p>
        </p:txBody>
      </p:sp>
    </p:spTree>
    <p:extLst>
      <p:ext uri="{BB962C8B-B14F-4D97-AF65-F5344CB8AC3E}">
        <p14:creationId xmlns:p14="http://schemas.microsoft.com/office/powerpoint/2010/main" val="7668368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64C4EB0-C29F-48FA-8D88-B4B4595CCEE1}" type="datetimeFigureOut">
              <a:rPr lang="fr-CM" smtClean="0"/>
              <a:t>03/07/2025</a:t>
            </a:fld>
            <a:endParaRPr lang="fr-CM"/>
          </a:p>
        </p:txBody>
      </p:sp>
      <p:sp>
        <p:nvSpPr>
          <p:cNvPr id="5" name="Footer Placeholder 4"/>
          <p:cNvSpPr>
            <a:spLocks noGrp="1"/>
          </p:cNvSpPr>
          <p:nvPr>
            <p:ph type="ftr" sz="quarter" idx="11"/>
          </p:nvPr>
        </p:nvSpPr>
        <p:spPr/>
        <p:txBody>
          <a:bodyPr/>
          <a:lstStyle/>
          <a:p>
            <a:endParaRPr lang="fr-CM"/>
          </a:p>
        </p:txBody>
      </p:sp>
      <p:sp>
        <p:nvSpPr>
          <p:cNvPr id="6" name="Slide Number Placeholder 5"/>
          <p:cNvSpPr>
            <a:spLocks noGrp="1"/>
          </p:cNvSpPr>
          <p:nvPr>
            <p:ph type="sldNum" sz="quarter" idx="12"/>
          </p:nvPr>
        </p:nvSpPr>
        <p:spPr/>
        <p:txBody>
          <a:bodyPr/>
          <a:lstStyle/>
          <a:p>
            <a:fld id="{6AEA3F30-1582-4D04-A9B9-E6EE42CD662E}" type="slidenum">
              <a:rPr lang="fr-CM" smtClean="0"/>
              <a:t>‹N°›</a:t>
            </a:fld>
            <a:endParaRPr lang="fr-CM"/>
          </a:p>
        </p:txBody>
      </p:sp>
    </p:spTree>
    <p:extLst>
      <p:ext uri="{BB962C8B-B14F-4D97-AF65-F5344CB8AC3E}">
        <p14:creationId xmlns:p14="http://schemas.microsoft.com/office/powerpoint/2010/main" val="402626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64C4EB0-C29F-48FA-8D88-B4B4595CCEE1}" type="datetimeFigureOut">
              <a:rPr lang="fr-CM" smtClean="0"/>
              <a:t>03/07/2025</a:t>
            </a:fld>
            <a:endParaRPr lang="fr-CM"/>
          </a:p>
        </p:txBody>
      </p:sp>
      <p:sp>
        <p:nvSpPr>
          <p:cNvPr id="5" name="Footer Placeholder 4"/>
          <p:cNvSpPr>
            <a:spLocks noGrp="1"/>
          </p:cNvSpPr>
          <p:nvPr>
            <p:ph type="ftr" sz="quarter" idx="11"/>
          </p:nvPr>
        </p:nvSpPr>
        <p:spPr/>
        <p:txBody>
          <a:bodyPr/>
          <a:lstStyle/>
          <a:p>
            <a:endParaRPr lang="fr-CM"/>
          </a:p>
        </p:txBody>
      </p:sp>
      <p:sp>
        <p:nvSpPr>
          <p:cNvPr id="6" name="Slide Number Placeholder 5"/>
          <p:cNvSpPr>
            <a:spLocks noGrp="1"/>
          </p:cNvSpPr>
          <p:nvPr>
            <p:ph type="sldNum" sz="quarter" idx="12"/>
          </p:nvPr>
        </p:nvSpPr>
        <p:spPr/>
        <p:txBody>
          <a:bodyPr/>
          <a:lstStyle/>
          <a:p>
            <a:fld id="{6AEA3F30-1582-4D04-A9B9-E6EE42CD662E}" type="slidenum">
              <a:rPr lang="fr-CM" smtClean="0"/>
              <a:t>‹N°›</a:t>
            </a:fld>
            <a:endParaRPr lang="fr-CM"/>
          </a:p>
        </p:txBody>
      </p:sp>
    </p:spTree>
    <p:extLst>
      <p:ext uri="{BB962C8B-B14F-4D97-AF65-F5344CB8AC3E}">
        <p14:creationId xmlns:p14="http://schemas.microsoft.com/office/powerpoint/2010/main" val="2775204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fr-FR"/>
              <a:t>Modifiez le style du titre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D64C4EB0-C29F-48FA-8D88-B4B4595CCEE1}" type="datetimeFigureOut">
              <a:rPr lang="fr-CM" smtClean="0"/>
              <a:t>03/07/2025</a:t>
            </a:fld>
            <a:endParaRPr lang="fr-CM"/>
          </a:p>
        </p:txBody>
      </p:sp>
      <p:sp>
        <p:nvSpPr>
          <p:cNvPr id="5" name="Footer Placeholder 4"/>
          <p:cNvSpPr>
            <a:spLocks noGrp="1"/>
          </p:cNvSpPr>
          <p:nvPr>
            <p:ph type="ftr" sz="quarter" idx="11"/>
          </p:nvPr>
        </p:nvSpPr>
        <p:spPr/>
        <p:txBody>
          <a:bodyPr/>
          <a:lstStyle/>
          <a:p>
            <a:endParaRPr lang="fr-CM"/>
          </a:p>
        </p:txBody>
      </p:sp>
      <p:sp>
        <p:nvSpPr>
          <p:cNvPr id="6" name="Slide Number Placeholder 5"/>
          <p:cNvSpPr>
            <a:spLocks noGrp="1"/>
          </p:cNvSpPr>
          <p:nvPr>
            <p:ph type="sldNum" sz="quarter" idx="12"/>
          </p:nvPr>
        </p:nvSpPr>
        <p:spPr/>
        <p:txBody>
          <a:bodyPr/>
          <a:lstStyle/>
          <a:p>
            <a:fld id="{6AEA3F30-1582-4D04-A9B9-E6EE42CD662E}" type="slidenum">
              <a:rPr lang="fr-CM" smtClean="0"/>
              <a:t>‹N°›</a:t>
            </a:fld>
            <a:endParaRPr lang="fr-CM"/>
          </a:p>
        </p:txBody>
      </p:sp>
    </p:spTree>
    <p:extLst>
      <p:ext uri="{BB962C8B-B14F-4D97-AF65-F5344CB8AC3E}">
        <p14:creationId xmlns:p14="http://schemas.microsoft.com/office/powerpoint/2010/main" val="849722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D64C4EB0-C29F-48FA-8D88-B4B4595CCEE1}" type="datetimeFigureOut">
              <a:rPr lang="fr-CM" smtClean="0"/>
              <a:t>03/07/2025</a:t>
            </a:fld>
            <a:endParaRPr lang="fr-CM"/>
          </a:p>
        </p:txBody>
      </p:sp>
      <p:sp>
        <p:nvSpPr>
          <p:cNvPr id="6" name="Footer Placeholder 5"/>
          <p:cNvSpPr>
            <a:spLocks noGrp="1"/>
          </p:cNvSpPr>
          <p:nvPr>
            <p:ph type="ftr" sz="quarter" idx="11"/>
          </p:nvPr>
        </p:nvSpPr>
        <p:spPr/>
        <p:txBody>
          <a:bodyPr/>
          <a:lstStyle/>
          <a:p>
            <a:endParaRPr lang="fr-CM"/>
          </a:p>
        </p:txBody>
      </p:sp>
      <p:sp>
        <p:nvSpPr>
          <p:cNvPr id="7" name="Slide Number Placeholder 6"/>
          <p:cNvSpPr>
            <a:spLocks noGrp="1"/>
          </p:cNvSpPr>
          <p:nvPr>
            <p:ph type="sldNum" sz="quarter" idx="12"/>
          </p:nvPr>
        </p:nvSpPr>
        <p:spPr/>
        <p:txBody>
          <a:bodyPr/>
          <a:lstStyle/>
          <a:p>
            <a:fld id="{6AEA3F30-1582-4D04-A9B9-E6EE42CD662E}" type="slidenum">
              <a:rPr lang="fr-CM" smtClean="0"/>
              <a:t>‹N°›</a:t>
            </a:fld>
            <a:endParaRPr lang="fr-CM"/>
          </a:p>
        </p:txBody>
      </p:sp>
    </p:spTree>
    <p:extLst>
      <p:ext uri="{BB962C8B-B14F-4D97-AF65-F5344CB8AC3E}">
        <p14:creationId xmlns:p14="http://schemas.microsoft.com/office/powerpoint/2010/main" val="3070459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fr-FR"/>
              <a:t>Modifiez le style du titre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141410" y="3073397"/>
            <a:ext cx="4878391" cy="271780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172200" y="3073397"/>
            <a:ext cx="4875210" cy="271780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64C4EB0-C29F-48FA-8D88-B4B4595CCEE1}" type="datetimeFigureOut">
              <a:rPr lang="fr-CM" smtClean="0"/>
              <a:t>03/07/2025</a:t>
            </a:fld>
            <a:endParaRPr lang="fr-CM"/>
          </a:p>
        </p:txBody>
      </p:sp>
      <p:sp>
        <p:nvSpPr>
          <p:cNvPr id="8" name="Footer Placeholder 7"/>
          <p:cNvSpPr>
            <a:spLocks noGrp="1"/>
          </p:cNvSpPr>
          <p:nvPr>
            <p:ph type="ftr" sz="quarter" idx="11"/>
          </p:nvPr>
        </p:nvSpPr>
        <p:spPr/>
        <p:txBody>
          <a:bodyPr/>
          <a:lstStyle/>
          <a:p>
            <a:endParaRPr lang="fr-CM"/>
          </a:p>
        </p:txBody>
      </p:sp>
      <p:sp>
        <p:nvSpPr>
          <p:cNvPr id="9" name="Slide Number Placeholder 8"/>
          <p:cNvSpPr>
            <a:spLocks noGrp="1"/>
          </p:cNvSpPr>
          <p:nvPr>
            <p:ph type="sldNum" sz="quarter" idx="12"/>
          </p:nvPr>
        </p:nvSpPr>
        <p:spPr/>
        <p:txBody>
          <a:bodyPr/>
          <a:lstStyle/>
          <a:p>
            <a:fld id="{6AEA3F30-1582-4D04-A9B9-E6EE42CD662E}" type="slidenum">
              <a:rPr lang="fr-CM" smtClean="0"/>
              <a:t>‹N°›</a:t>
            </a:fld>
            <a:endParaRPr lang="fr-CM"/>
          </a:p>
        </p:txBody>
      </p:sp>
    </p:spTree>
    <p:extLst>
      <p:ext uri="{BB962C8B-B14F-4D97-AF65-F5344CB8AC3E}">
        <p14:creationId xmlns:p14="http://schemas.microsoft.com/office/powerpoint/2010/main" val="3998425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D64C4EB0-C29F-48FA-8D88-B4B4595CCEE1}" type="datetimeFigureOut">
              <a:rPr lang="fr-CM" smtClean="0"/>
              <a:t>03/07/2025</a:t>
            </a:fld>
            <a:endParaRPr lang="fr-CM"/>
          </a:p>
        </p:txBody>
      </p:sp>
      <p:sp>
        <p:nvSpPr>
          <p:cNvPr id="4" name="Footer Placeholder 3"/>
          <p:cNvSpPr>
            <a:spLocks noGrp="1"/>
          </p:cNvSpPr>
          <p:nvPr>
            <p:ph type="ftr" sz="quarter" idx="11"/>
          </p:nvPr>
        </p:nvSpPr>
        <p:spPr/>
        <p:txBody>
          <a:bodyPr/>
          <a:lstStyle/>
          <a:p>
            <a:endParaRPr lang="fr-CM"/>
          </a:p>
        </p:txBody>
      </p:sp>
      <p:sp>
        <p:nvSpPr>
          <p:cNvPr id="5" name="Slide Number Placeholder 4"/>
          <p:cNvSpPr>
            <a:spLocks noGrp="1"/>
          </p:cNvSpPr>
          <p:nvPr>
            <p:ph type="sldNum" sz="quarter" idx="12"/>
          </p:nvPr>
        </p:nvSpPr>
        <p:spPr/>
        <p:txBody>
          <a:bodyPr/>
          <a:lstStyle/>
          <a:p>
            <a:fld id="{6AEA3F30-1582-4D04-A9B9-E6EE42CD662E}" type="slidenum">
              <a:rPr lang="fr-CM" smtClean="0"/>
              <a:t>‹N°›</a:t>
            </a:fld>
            <a:endParaRPr lang="fr-CM"/>
          </a:p>
        </p:txBody>
      </p:sp>
    </p:spTree>
    <p:extLst>
      <p:ext uri="{BB962C8B-B14F-4D97-AF65-F5344CB8AC3E}">
        <p14:creationId xmlns:p14="http://schemas.microsoft.com/office/powerpoint/2010/main" val="11653024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4C4EB0-C29F-48FA-8D88-B4B4595CCEE1}" type="datetimeFigureOut">
              <a:rPr lang="fr-CM" smtClean="0"/>
              <a:t>03/07/2025</a:t>
            </a:fld>
            <a:endParaRPr lang="fr-CM"/>
          </a:p>
        </p:txBody>
      </p:sp>
      <p:sp>
        <p:nvSpPr>
          <p:cNvPr id="3" name="Footer Placeholder 2"/>
          <p:cNvSpPr>
            <a:spLocks noGrp="1"/>
          </p:cNvSpPr>
          <p:nvPr>
            <p:ph type="ftr" sz="quarter" idx="11"/>
          </p:nvPr>
        </p:nvSpPr>
        <p:spPr/>
        <p:txBody>
          <a:bodyPr/>
          <a:lstStyle/>
          <a:p>
            <a:endParaRPr lang="fr-CM"/>
          </a:p>
        </p:txBody>
      </p:sp>
      <p:sp>
        <p:nvSpPr>
          <p:cNvPr id="4" name="Slide Number Placeholder 3"/>
          <p:cNvSpPr>
            <a:spLocks noGrp="1"/>
          </p:cNvSpPr>
          <p:nvPr>
            <p:ph type="sldNum" sz="quarter" idx="12"/>
          </p:nvPr>
        </p:nvSpPr>
        <p:spPr/>
        <p:txBody>
          <a:bodyPr/>
          <a:lstStyle/>
          <a:p>
            <a:fld id="{6AEA3F30-1582-4D04-A9B9-E6EE42CD662E}" type="slidenum">
              <a:rPr lang="fr-CM" smtClean="0"/>
              <a:t>‹N°›</a:t>
            </a:fld>
            <a:endParaRPr lang="fr-CM"/>
          </a:p>
        </p:txBody>
      </p:sp>
    </p:spTree>
    <p:extLst>
      <p:ext uri="{BB962C8B-B14F-4D97-AF65-F5344CB8AC3E}">
        <p14:creationId xmlns:p14="http://schemas.microsoft.com/office/powerpoint/2010/main" val="4152082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D64C4EB0-C29F-48FA-8D88-B4B4595CCEE1}" type="datetimeFigureOut">
              <a:rPr lang="fr-CM" smtClean="0"/>
              <a:t>03/07/2025</a:t>
            </a:fld>
            <a:endParaRPr lang="fr-CM"/>
          </a:p>
        </p:txBody>
      </p:sp>
      <p:sp>
        <p:nvSpPr>
          <p:cNvPr id="6" name="Footer Placeholder 5"/>
          <p:cNvSpPr>
            <a:spLocks noGrp="1"/>
          </p:cNvSpPr>
          <p:nvPr>
            <p:ph type="ftr" sz="quarter" idx="11"/>
          </p:nvPr>
        </p:nvSpPr>
        <p:spPr/>
        <p:txBody>
          <a:bodyPr/>
          <a:lstStyle/>
          <a:p>
            <a:endParaRPr lang="fr-CM"/>
          </a:p>
        </p:txBody>
      </p:sp>
      <p:sp>
        <p:nvSpPr>
          <p:cNvPr id="7" name="Slide Number Placeholder 6"/>
          <p:cNvSpPr>
            <a:spLocks noGrp="1"/>
          </p:cNvSpPr>
          <p:nvPr>
            <p:ph type="sldNum" sz="quarter" idx="12"/>
          </p:nvPr>
        </p:nvSpPr>
        <p:spPr/>
        <p:txBody>
          <a:bodyPr/>
          <a:lstStyle/>
          <a:p>
            <a:fld id="{6AEA3F30-1582-4D04-A9B9-E6EE42CD662E}" type="slidenum">
              <a:rPr lang="fr-CM" smtClean="0"/>
              <a:t>‹N°›</a:t>
            </a:fld>
            <a:endParaRPr lang="fr-CM"/>
          </a:p>
        </p:txBody>
      </p:sp>
    </p:spTree>
    <p:extLst>
      <p:ext uri="{BB962C8B-B14F-4D97-AF65-F5344CB8AC3E}">
        <p14:creationId xmlns:p14="http://schemas.microsoft.com/office/powerpoint/2010/main" val="36486713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D64C4EB0-C29F-48FA-8D88-B4B4595CCEE1}" type="datetimeFigureOut">
              <a:rPr lang="fr-CM" smtClean="0"/>
              <a:t>03/07/2025</a:t>
            </a:fld>
            <a:endParaRPr lang="fr-CM"/>
          </a:p>
        </p:txBody>
      </p:sp>
      <p:sp>
        <p:nvSpPr>
          <p:cNvPr id="6" name="Footer Placeholder 5"/>
          <p:cNvSpPr>
            <a:spLocks noGrp="1"/>
          </p:cNvSpPr>
          <p:nvPr>
            <p:ph type="ftr" sz="quarter" idx="11"/>
          </p:nvPr>
        </p:nvSpPr>
        <p:spPr/>
        <p:txBody>
          <a:bodyPr/>
          <a:lstStyle/>
          <a:p>
            <a:endParaRPr lang="fr-CM"/>
          </a:p>
        </p:txBody>
      </p:sp>
      <p:sp>
        <p:nvSpPr>
          <p:cNvPr id="7" name="Slide Number Placeholder 6"/>
          <p:cNvSpPr>
            <a:spLocks noGrp="1"/>
          </p:cNvSpPr>
          <p:nvPr>
            <p:ph type="sldNum" sz="quarter" idx="12"/>
          </p:nvPr>
        </p:nvSpPr>
        <p:spPr/>
        <p:txBody>
          <a:bodyPr/>
          <a:lstStyle/>
          <a:p>
            <a:fld id="{6AEA3F30-1582-4D04-A9B9-E6EE42CD662E}" type="slidenum">
              <a:rPr lang="fr-CM" smtClean="0"/>
              <a:t>‹N°›</a:t>
            </a:fld>
            <a:endParaRPr lang="fr-CM"/>
          </a:p>
        </p:txBody>
      </p:sp>
    </p:spTree>
    <p:extLst>
      <p:ext uri="{BB962C8B-B14F-4D97-AF65-F5344CB8AC3E}">
        <p14:creationId xmlns:p14="http://schemas.microsoft.com/office/powerpoint/2010/main" val="2435892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D64C4EB0-C29F-48FA-8D88-B4B4595CCEE1}" type="datetimeFigureOut">
              <a:rPr lang="fr-CM" smtClean="0"/>
              <a:t>03/07/2025</a:t>
            </a:fld>
            <a:endParaRPr lang="fr-CM"/>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fr-CM"/>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AEA3F30-1582-4D04-A9B9-E6EE42CD662E}" type="slidenum">
              <a:rPr lang="fr-CM" smtClean="0"/>
              <a:t>‹N°›</a:t>
            </a:fld>
            <a:endParaRPr lang="fr-CM"/>
          </a:p>
        </p:txBody>
      </p:sp>
    </p:spTree>
    <p:extLst>
      <p:ext uri="{BB962C8B-B14F-4D97-AF65-F5344CB8AC3E}">
        <p14:creationId xmlns:p14="http://schemas.microsoft.com/office/powerpoint/2010/main" val="188274205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gi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gi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gi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B781F6-F1DF-436D-BAD2-A11CF4DAE8FE}"/>
              </a:ext>
            </a:extLst>
          </p:cNvPr>
          <p:cNvSpPr>
            <a:spLocks noGrp="1"/>
          </p:cNvSpPr>
          <p:nvPr>
            <p:ph type="ctrTitle"/>
          </p:nvPr>
        </p:nvSpPr>
        <p:spPr>
          <a:xfrm>
            <a:off x="1800222" y="1284385"/>
            <a:ext cx="8791575" cy="2387600"/>
          </a:xfrm>
        </p:spPr>
        <p:txBody>
          <a:bodyPr>
            <a:normAutofit/>
          </a:bodyPr>
          <a:lstStyle/>
          <a:p>
            <a:pPr algn="ctr"/>
            <a:r>
              <a:rPr lang="fr-FR" sz="5400" b="1" dirty="0"/>
              <a:t>VILLES INTELLIGENTES: concept ET </a:t>
            </a:r>
            <a:r>
              <a:rPr lang="fr-FR" sz="5400" b="1" dirty="0" err="1"/>
              <a:t>IMPLICATIONs</a:t>
            </a:r>
            <a:endParaRPr lang="fr-CM" sz="5400" b="1" dirty="0"/>
          </a:p>
        </p:txBody>
      </p:sp>
      <p:sp>
        <p:nvSpPr>
          <p:cNvPr id="3" name="Sous-titre 2">
            <a:extLst>
              <a:ext uri="{FF2B5EF4-FFF2-40B4-BE49-F238E27FC236}">
                <a16:creationId xmlns:a16="http://schemas.microsoft.com/office/drawing/2014/main" id="{1F25EF34-0BB9-4FB8-BA5A-D237F5A8515A}"/>
              </a:ext>
            </a:extLst>
          </p:cNvPr>
          <p:cNvSpPr>
            <a:spLocks noGrp="1"/>
          </p:cNvSpPr>
          <p:nvPr>
            <p:ph type="subTitle" idx="1"/>
          </p:nvPr>
        </p:nvSpPr>
        <p:spPr>
          <a:xfrm>
            <a:off x="3075594" y="3724836"/>
            <a:ext cx="6040811" cy="1672195"/>
          </a:xfrm>
        </p:spPr>
        <p:txBody>
          <a:bodyPr>
            <a:normAutofit fontScale="92500"/>
          </a:bodyPr>
          <a:lstStyle/>
          <a:p>
            <a:pPr algn="ctr"/>
            <a:r>
              <a:rPr lang="fr-FR" sz="3200" b="1" dirty="0"/>
              <a:t>Journée mondiale de l’habitat</a:t>
            </a:r>
          </a:p>
          <a:p>
            <a:pPr algn="ctr"/>
            <a:r>
              <a:rPr lang="fr-FR" sz="3200" b="1" dirty="0"/>
              <a:t>Bafoussam juillet 2025</a:t>
            </a:r>
            <a:endParaRPr lang="fr-CM" sz="3200" b="1" dirty="0"/>
          </a:p>
        </p:txBody>
      </p:sp>
      <p:sp>
        <p:nvSpPr>
          <p:cNvPr id="4" name="Sous-titre 2">
            <a:extLst>
              <a:ext uri="{FF2B5EF4-FFF2-40B4-BE49-F238E27FC236}">
                <a16:creationId xmlns:a16="http://schemas.microsoft.com/office/drawing/2014/main" id="{4DEE0F62-65D0-45E4-A09D-50ED86E05973}"/>
              </a:ext>
            </a:extLst>
          </p:cNvPr>
          <p:cNvSpPr txBox="1">
            <a:spLocks/>
          </p:cNvSpPr>
          <p:nvPr/>
        </p:nvSpPr>
        <p:spPr>
          <a:xfrm>
            <a:off x="6348411" y="5876087"/>
            <a:ext cx="5753941" cy="470925"/>
          </a:xfrm>
          <a:prstGeom prst="rect">
            <a:avLst/>
          </a:prstGeom>
        </p:spPr>
        <p:txBody>
          <a:bodyPr vert="horz" lIns="91440" tIns="45720" rIns="91440" bIns="45720" rtlCol="0">
            <a:normAutofit fontScale="92500"/>
          </a:bodyPr>
          <a:lstStyle>
            <a:lvl1pPr marL="0" indent="0" algn="l" defTabSz="914400" rtl="0" eaLnBrk="1" latinLnBrk="0" hangingPunct="1">
              <a:lnSpc>
                <a:spcPct val="120000"/>
              </a:lnSpc>
              <a:spcBef>
                <a:spcPts val="1000"/>
              </a:spcBef>
              <a:buSzPct val="125000"/>
              <a:buFont typeface="Arial" panose="020B0604020202020204" pitchFamily="34" charset="0"/>
              <a:buNone/>
              <a:defRPr sz="2000" kern="1200" cap="all" baseline="0">
                <a:solidFill>
                  <a:schemeClr val="tx2"/>
                </a:solidFill>
                <a:latin typeface="+mn-lt"/>
                <a:ea typeface="+mn-ea"/>
                <a:cs typeface="+mn-cs"/>
              </a:defRPr>
            </a:lvl1pPr>
            <a:lvl2pPr marL="457200" indent="0" algn="ctr" defTabSz="914400" rtl="0" eaLnBrk="1" latinLnBrk="0" hangingPunct="1">
              <a:lnSpc>
                <a:spcPct val="120000"/>
              </a:lnSpc>
              <a:spcBef>
                <a:spcPts val="500"/>
              </a:spcBef>
              <a:buSzPct val="125000"/>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SzPct val="125000"/>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9pPr>
          </a:lstStyle>
          <a:p>
            <a:pPr algn="ctr"/>
            <a:r>
              <a:rPr lang="fr-FR" sz="2400" dirty="0"/>
              <a:t>Présenté par la commune de </a:t>
            </a:r>
            <a:r>
              <a:rPr lang="fr-FR" sz="2400" dirty="0" err="1"/>
              <a:t>dschang</a:t>
            </a:r>
            <a:endParaRPr lang="fr-CM" sz="2400" dirty="0"/>
          </a:p>
        </p:txBody>
      </p:sp>
      <p:pic>
        <p:nvPicPr>
          <p:cNvPr id="7" name="Picture 4">
            <a:extLst>
              <a:ext uri="{FF2B5EF4-FFF2-40B4-BE49-F238E27FC236}">
                <a16:creationId xmlns:a16="http://schemas.microsoft.com/office/drawing/2014/main" id="{5EAD8284-D2DE-4FA4-8DC7-4CA956B0324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913775" y="80141"/>
            <a:ext cx="1702178" cy="1918988"/>
          </a:xfrm>
          <a:prstGeom prst="rect">
            <a:avLst/>
          </a:prstGeom>
          <a:noFill/>
        </p:spPr>
      </p:pic>
    </p:spTree>
    <p:extLst>
      <p:ext uri="{BB962C8B-B14F-4D97-AF65-F5344CB8AC3E}">
        <p14:creationId xmlns:p14="http://schemas.microsoft.com/office/powerpoint/2010/main" val="24111614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5797D0-7B30-4858-99FD-A65C06037DB2}"/>
              </a:ext>
            </a:extLst>
          </p:cNvPr>
          <p:cNvSpPr>
            <a:spLocks noGrp="1"/>
          </p:cNvSpPr>
          <p:nvPr>
            <p:ph type="title"/>
          </p:nvPr>
        </p:nvSpPr>
        <p:spPr>
          <a:xfrm>
            <a:off x="277905" y="908237"/>
            <a:ext cx="11062447" cy="2852737"/>
          </a:xfrm>
        </p:spPr>
        <p:txBody>
          <a:bodyPr>
            <a:normAutofit/>
          </a:bodyPr>
          <a:lstStyle/>
          <a:p>
            <a:pPr algn="ctr"/>
            <a:r>
              <a:rPr lang="fr-CM" sz="4400" dirty="0">
                <a:latin typeface="Comic Sans MS" panose="030F0702030302020204" pitchFamily="66" charset="0"/>
              </a:rPr>
              <a:t>JE VOUS REMERCIE POUR VOTRE AIMABLE ATTENTION</a:t>
            </a:r>
          </a:p>
        </p:txBody>
      </p:sp>
      <p:pic>
        <p:nvPicPr>
          <p:cNvPr id="4" name="Picture 4">
            <a:extLst>
              <a:ext uri="{FF2B5EF4-FFF2-40B4-BE49-F238E27FC236}">
                <a16:creationId xmlns:a16="http://schemas.microsoft.com/office/drawing/2014/main" id="{CDE55070-9785-4FDD-8AA2-4233B77F7D30}"/>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080476" y="599605"/>
            <a:ext cx="1508581" cy="1758112"/>
          </a:xfrm>
          <a:prstGeom prst="rect">
            <a:avLst/>
          </a:prstGeom>
          <a:noFill/>
        </p:spPr>
      </p:pic>
    </p:spTree>
    <p:extLst>
      <p:ext uri="{BB962C8B-B14F-4D97-AF65-F5344CB8AC3E}">
        <p14:creationId xmlns:p14="http://schemas.microsoft.com/office/powerpoint/2010/main" val="1426280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39D166-6EB2-40BF-99AE-479793F3B77C}"/>
              </a:ext>
            </a:extLst>
          </p:cNvPr>
          <p:cNvSpPr>
            <a:spLocks noGrp="1"/>
          </p:cNvSpPr>
          <p:nvPr>
            <p:ph type="title"/>
          </p:nvPr>
        </p:nvSpPr>
        <p:spPr>
          <a:xfrm>
            <a:off x="944187" y="618564"/>
            <a:ext cx="9906000" cy="712975"/>
          </a:xfrm>
        </p:spPr>
        <p:txBody>
          <a:bodyPr>
            <a:normAutofit/>
          </a:bodyPr>
          <a:lstStyle/>
          <a:p>
            <a:pPr algn="ctr"/>
            <a:r>
              <a:rPr lang="fr-FR" sz="4000" b="1" dirty="0">
                <a:solidFill>
                  <a:srgbClr val="FF0000"/>
                </a:solidFill>
              </a:rPr>
              <a:t>SOMMAIRE</a:t>
            </a:r>
            <a:endParaRPr lang="fr-CM" sz="4000" b="1" dirty="0">
              <a:solidFill>
                <a:srgbClr val="FF0000"/>
              </a:solidFill>
            </a:endParaRPr>
          </a:p>
        </p:txBody>
      </p:sp>
      <p:sp>
        <p:nvSpPr>
          <p:cNvPr id="3" name="Espace réservé du texte 2">
            <a:extLst>
              <a:ext uri="{FF2B5EF4-FFF2-40B4-BE49-F238E27FC236}">
                <a16:creationId xmlns:a16="http://schemas.microsoft.com/office/drawing/2014/main" id="{0C5850A7-0ED0-4776-B67E-2D75B3D9067C}"/>
              </a:ext>
            </a:extLst>
          </p:cNvPr>
          <p:cNvSpPr>
            <a:spLocks noGrp="1"/>
          </p:cNvSpPr>
          <p:nvPr>
            <p:ph type="body" idx="1"/>
          </p:nvPr>
        </p:nvSpPr>
        <p:spPr>
          <a:xfrm>
            <a:off x="806823" y="1654268"/>
            <a:ext cx="10919012" cy="4190720"/>
          </a:xfrm>
        </p:spPr>
        <p:txBody>
          <a:bodyPr>
            <a:normAutofit fontScale="92500"/>
          </a:bodyPr>
          <a:lstStyle/>
          <a:p>
            <a:pPr>
              <a:lnSpc>
                <a:spcPct val="150000"/>
              </a:lnSpc>
            </a:pPr>
            <a:r>
              <a:rPr lang="fr-FR" sz="2400" b="1" dirty="0">
                <a:solidFill>
                  <a:schemeClr val="tx1"/>
                </a:solidFill>
                <a:latin typeface="Comic Sans MS" panose="030F0702030302020204" pitchFamily="66" charset="0"/>
              </a:rPr>
              <a:t>INTRODUCTION</a:t>
            </a:r>
          </a:p>
          <a:p>
            <a:pPr>
              <a:lnSpc>
                <a:spcPct val="150000"/>
              </a:lnSpc>
            </a:pPr>
            <a:r>
              <a:rPr lang="fr-FR" sz="2000" b="1" dirty="0">
                <a:solidFill>
                  <a:schemeClr val="bg1"/>
                </a:solidFill>
                <a:latin typeface="Comic Sans MS" panose="030F0702030302020204" pitchFamily="66" charset="0"/>
              </a:rPr>
              <a:t>	</a:t>
            </a:r>
            <a:r>
              <a:rPr lang="fr-CM" sz="2400" b="1" kern="100" dirty="0">
                <a:solidFill>
                  <a:schemeClr val="bg1"/>
                </a:solidFill>
                <a:latin typeface="Comic Sans MS" panose="030F0702030302020204" pitchFamily="66" charset="0"/>
                <a:ea typeface="Times New Roman" panose="02020603050405020304" pitchFamily="18" charset="0"/>
                <a:cs typeface="Times New Roman" panose="02020603050405020304" pitchFamily="18" charset="0"/>
              </a:rPr>
              <a:t> I. </a:t>
            </a:r>
            <a:r>
              <a:rPr lang="fr-CM" sz="2000" b="1" kern="100" dirty="0">
                <a:solidFill>
                  <a:schemeClr val="bg1"/>
                </a:solidFill>
                <a:effectLst/>
                <a:latin typeface="Comic Sans MS" panose="030F0702030302020204" pitchFamily="66" charset="0"/>
                <a:ea typeface="Times New Roman" panose="02020603050405020304" pitchFamily="18" charset="0"/>
                <a:cs typeface="Times New Roman" panose="02020603050405020304" pitchFamily="18" charset="0"/>
              </a:rPr>
              <a:t>La ville intelligente vectrice d’innovation et d’attractivité</a:t>
            </a:r>
          </a:p>
          <a:p>
            <a:pPr>
              <a:lnSpc>
                <a:spcPct val="150000"/>
              </a:lnSpc>
            </a:pPr>
            <a:r>
              <a:rPr lang="fr-CM" sz="2000" b="1" kern="100" dirty="0">
                <a:solidFill>
                  <a:schemeClr val="bg1"/>
                </a:solidFill>
                <a:latin typeface="Comic Sans MS" panose="030F0702030302020204" pitchFamily="66" charset="0"/>
                <a:ea typeface="Times New Roman" panose="02020603050405020304" pitchFamily="18" charset="0"/>
                <a:cs typeface="Times New Roman" panose="02020603050405020304" pitchFamily="18" charset="0"/>
              </a:rPr>
              <a:t>	II. </a:t>
            </a:r>
            <a:r>
              <a:rPr lang="fr-CM" sz="2000" b="1" dirty="0">
                <a:solidFill>
                  <a:schemeClr val="bg1"/>
                </a:solidFill>
                <a:effectLst/>
                <a:latin typeface="Comic Sans MS" panose="030F0702030302020204" pitchFamily="66" charset="0"/>
                <a:ea typeface="Times New Roman" panose="02020603050405020304" pitchFamily="18" charset="0"/>
                <a:cs typeface="Times New Roman" panose="02020603050405020304" pitchFamily="18" charset="0"/>
              </a:rPr>
              <a:t>Stratégies pour intégrer la technologie dans le </a:t>
            </a:r>
          </a:p>
          <a:p>
            <a:pPr>
              <a:lnSpc>
                <a:spcPct val="150000"/>
              </a:lnSpc>
            </a:pPr>
            <a:r>
              <a:rPr lang="fr-CM" sz="2000" b="1" dirty="0">
                <a:solidFill>
                  <a:schemeClr val="bg1"/>
                </a:solidFill>
                <a:effectLst/>
                <a:latin typeface="Comic Sans MS" panose="030F0702030302020204" pitchFamily="66" charset="0"/>
                <a:ea typeface="Times New Roman" panose="02020603050405020304" pitchFamily="18" charset="0"/>
                <a:cs typeface="Times New Roman" panose="02020603050405020304" pitchFamily="18" charset="0"/>
              </a:rPr>
              <a:t>             développement Des villes modernes</a:t>
            </a:r>
          </a:p>
          <a:p>
            <a:pPr>
              <a:lnSpc>
                <a:spcPct val="150000"/>
              </a:lnSpc>
            </a:pPr>
            <a:r>
              <a:rPr lang="fr-CM" sz="2000" b="1" kern="100" dirty="0">
                <a:solidFill>
                  <a:schemeClr val="bg1"/>
                </a:solidFill>
                <a:effectLst/>
                <a:latin typeface="Comic Sans MS" panose="030F0702030302020204" pitchFamily="66" charset="0"/>
                <a:ea typeface="Times New Roman" panose="02020603050405020304" pitchFamily="18" charset="0"/>
                <a:cs typeface="Times New Roman" panose="02020603050405020304" pitchFamily="18" charset="0"/>
              </a:rPr>
              <a:t>	III. </a:t>
            </a:r>
            <a:r>
              <a:rPr lang="fr-CM" sz="2000" b="1" dirty="0">
                <a:solidFill>
                  <a:schemeClr val="bg1"/>
                </a:solidFill>
                <a:effectLst/>
                <a:latin typeface="Comic Sans MS" panose="030F0702030302020204" pitchFamily="66" charset="0"/>
                <a:ea typeface="Aptos"/>
                <a:cs typeface="Times New Roman" panose="02020603050405020304" pitchFamily="18" charset="0"/>
              </a:rPr>
              <a:t>L’impact des villes intelligents sur la qualité de vie</a:t>
            </a:r>
          </a:p>
          <a:p>
            <a:pPr>
              <a:lnSpc>
                <a:spcPct val="150000"/>
              </a:lnSpc>
            </a:pPr>
            <a:r>
              <a:rPr lang="fr-CM" sz="2000" b="1" kern="100" dirty="0">
                <a:solidFill>
                  <a:schemeClr val="bg1"/>
                </a:solidFill>
                <a:effectLst/>
                <a:latin typeface="Comic Sans MS" panose="030F0702030302020204" pitchFamily="66" charset="0"/>
                <a:ea typeface="Times New Roman" panose="02020603050405020304" pitchFamily="18" charset="0"/>
                <a:cs typeface="Times New Roman" panose="02020603050405020304" pitchFamily="18" charset="0"/>
              </a:rPr>
              <a:t>	IV. </a:t>
            </a:r>
            <a:r>
              <a:rPr lang="fr-CM" sz="2000" b="1" dirty="0">
                <a:solidFill>
                  <a:schemeClr val="bg1"/>
                </a:solidFill>
                <a:effectLst/>
                <a:latin typeface="Comic Sans MS" panose="030F0702030302020204" pitchFamily="66" charset="0"/>
                <a:ea typeface="Aptos"/>
                <a:cs typeface="Times New Roman" panose="02020603050405020304" pitchFamily="18" charset="0"/>
              </a:rPr>
              <a:t>Les défis liés aux projets urbains intelligents</a:t>
            </a:r>
          </a:p>
          <a:p>
            <a:pPr>
              <a:lnSpc>
                <a:spcPct val="150000"/>
              </a:lnSpc>
            </a:pPr>
            <a:r>
              <a:rPr lang="fr-FR" sz="2400" b="1" dirty="0">
                <a:solidFill>
                  <a:schemeClr val="tx1"/>
                </a:solidFill>
                <a:latin typeface="Comic Sans MS" panose="030F0702030302020204" pitchFamily="66" charset="0"/>
              </a:rPr>
              <a:t>CONCLUSION</a:t>
            </a:r>
            <a:endParaRPr lang="fr-CM" sz="2400" b="1" dirty="0">
              <a:solidFill>
                <a:schemeClr val="tx1"/>
              </a:solidFill>
              <a:latin typeface="Comic Sans MS" panose="030F0702030302020204" pitchFamily="66" charset="0"/>
            </a:endParaRPr>
          </a:p>
        </p:txBody>
      </p:sp>
      <p:sp>
        <p:nvSpPr>
          <p:cNvPr id="4" name="Espace réservé du numéro de diapositive 3">
            <a:extLst>
              <a:ext uri="{FF2B5EF4-FFF2-40B4-BE49-F238E27FC236}">
                <a16:creationId xmlns:a16="http://schemas.microsoft.com/office/drawing/2014/main" id="{2C76CA95-A007-40B6-960A-125E1E808881}"/>
              </a:ext>
            </a:extLst>
          </p:cNvPr>
          <p:cNvSpPr>
            <a:spLocks noGrp="1"/>
          </p:cNvSpPr>
          <p:nvPr>
            <p:ph type="sldNum" sz="quarter" idx="12"/>
          </p:nvPr>
        </p:nvSpPr>
        <p:spPr>
          <a:xfrm>
            <a:off x="10464642" y="6149787"/>
            <a:ext cx="771089" cy="365125"/>
          </a:xfrm>
        </p:spPr>
        <p:txBody>
          <a:bodyPr/>
          <a:lstStyle/>
          <a:p>
            <a:fld id="{6AEA3F30-1582-4D04-A9B9-E6EE42CD662E}" type="slidenum">
              <a:rPr lang="fr-CM" smtClean="0"/>
              <a:t>2</a:t>
            </a:fld>
            <a:endParaRPr lang="fr-CM"/>
          </a:p>
        </p:txBody>
      </p:sp>
      <p:pic>
        <p:nvPicPr>
          <p:cNvPr id="6" name="Picture 4">
            <a:extLst>
              <a:ext uri="{FF2B5EF4-FFF2-40B4-BE49-F238E27FC236}">
                <a16:creationId xmlns:a16="http://schemas.microsoft.com/office/drawing/2014/main" id="{25C03927-AD20-4B96-9E8B-0C12749353A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470675" y="420310"/>
            <a:ext cx="1188360" cy="1417454"/>
          </a:xfrm>
          <a:prstGeom prst="rect">
            <a:avLst/>
          </a:prstGeom>
          <a:noFill/>
        </p:spPr>
      </p:pic>
    </p:spTree>
    <p:extLst>
      <p:ext uri="{BB962C8B-B14F-4D97-AF65-F5344CB8AC3E}">
        <p14:creationId xmlns:p14="http://schemas.microsoft.com/office/powerpoint/2010/main" val="1245786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DF49A9-84D8-424A-8D7C-75C05B160467}"/>
              </a:ext>
            </a:extLst>
          </p:cNvPr>
          <p:cNvSpPr>
            <a:spLocks noGrp="1"/>
          </p:cNvSpPr>
          <p:nvPr>
            <p:ph type="title"/>
          </p:nvPr>
        </p:nvSpPr>
        <p:spPr>
          <a:xfrm>
            <a:off x="1141411" y="636495"/>
            <a:ext cx="3923648" cy="623327"/>
          </a:xfrm>
        </p:spPr>
        <p:txBody>
          <a:bodyPr>
            <a:normAutofit fontScale="90000"/>
          </a:bodyPr>
          <a:lstStyle/>
          <a:p>
            <a:r>
              <a:rPr lang="fr-FR" b="1" dirty="0">
                <a:solidFill>
                  <a:srgbClr val="FF0000"/>
                </a:solidFill>
                <a:latin typeface="Comic Sans MS" panose="030F0702030302020204" pitchFamily="66" charset="0"/>
              </a:rPr>
              <a:t>Introduction</a:t>
            </a:r>
            <a:endParaRPr lang="fr-CM" b="1" dirty="0">
              <a:solidFill>
                <a:srgbClr val="FF0000"/>
              </a:solidFill>
              <a:latin typeface="Comic Sans MS" panose="030F0702030302020204" pitchFamily="66" charset="0"/>
            </a:endParaRPr>
          </a:p>
        </p:txBody>
      </p:sp>
      <p:sp>
        <p:nvSpPr>
          <p:cNvPr id="3" name="Espace réservé du texte 2">
            <a:extLst>
              <a:ext uri="{FF2B5EF4-FFF2-40B4-BE49-F238E27FC236}">
                <a16:creationId xmlns:a16="http://schemas.microsoft.com/office/drawing/2014/main" id="{E3FE91F3-44F9-4391-B283-0FD5944E104E}"/>
              </a:ext>
            </a:extLst>
          </p:cNvPr>
          <p:cNvSpPr>
            <a:spLocks noGrp="1"/>
          </p:cNvSpPr>
          <p:nvPr>
            <p:ph type="body" idx="1"/>
          </p:nvPr>
        </p:nvSpPr>
        <p:spPr>
          <a:xfrm>
            <a:off x="753035" y="1847271"/>
            <a:ext cx="10294375" cy="4790609"/>
          </a:xfrm>
        </p:spPr>
        <p:txBody>
          <a:bodyPr>
            <a:normAutofit lnSpcReduction="10000"/>
          </a:bodyPr>
          <a:lstStyle/>
          <a:p>
            <a:pPr marL="342900" indent="-342900">
              <a:lnSpc>
                <a:spcPct val="150000"/>
              </a:lnSpc>
              <a:buFont typeface="Arial" panose="020B0604020202020204" pitchFamily="34" charset="0"/>
              <a:buChar char="•"/>
            </a:pPr>
            <a:r>
              <a:rPr lang="fr-CM" sz="2800" cap="none" dirty="0">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L'intégration des TIC (technologie de l’information et de la communication) pour améliorer la qualité de vie des citoyens</a:t>
            </a:r>
            <a:r>
              <a:rPr lang="fr-CM" sz="2800" cap="none" dirty="0">
                <a:solidFill>
                  <a:schemeClr val="bg1"/>
                </a:solidFill>
                <a:effectLst/>
                <a:latin typeface="Arial" panose="020B0604020202020204" pitchFamily="34" charset="0"/>
                <a:ea typeface="Times New Roman" panose="02020603050405020304" pitchFamily="18" charset="0"/>
              </a:rPr>
              <a:t>. </a:t>
            </a:r>
          </a:p>
          <a:p>
            <a:pPr marL="342900" indent="-342900">
              <a:lnSpc>
                <a:spcPct val="150000"/>
              </a:lnSpc>
              <a:buFont typeface="Arial" panose="020B0604020202020204" pitchFamily="34" charset="0"/>
              <a:buChar char="•"/>
            </a:pPr>
            <a:r>
              <a:rPr lang="fr-CM" sz="2800" cap="none" dirty="0">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Au cœur de la transformation vers une ville intelligente, influençant les décisions et les priorités.</a:t>
            </a:r>
          </a:p>
          <a:p>
            <a:pPr marL="342900" indent="-342900">
              <a:lnSpc>
                <a:spcPct val="150000"/>
              </a:lnSpc>
              <a:buFont typeface="Arial" panose="020B0604020202020204" pitchFamily="34" charset="0"/>
              <a:buChar char="•"/>
            </a:pPr>
            <a:r>
              <a:rPr lang="fr-CM" sz="2800" cap="none" dirty="0">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Equilibre entre innovation technologique et développement durable pour préserver l’environnement.</a:t>
            </a:r>
            <a:endParaRPr lang="fr-CM" sz="2800" cap="none" dirty="0">
              <a:solidFill>
                <a:schemeClr val="bg1"/>
              </a:solidFill>
              <a:effectLst/>
              <a:latin typeface="Times New Roman" panose="02020603050405020304" pitchFamily="18" charset="0"/>
              <a:ea typeface="Times New Roman" panose="02020603050405020304" pitchFamily="18" charset="0"/>
            </a:endParaRPr>
          </a:p>
          <a:p>
            <a:endParaRPr lang="fr-CM" dirty="0">
              <a:solidFill>
                <a:schemeClr val="bg1"/>
              </a:solidFill>
            </a:endParaRPr>
          </a:p>
        </p:txBody>
      </p:sp>
      <p:sp>
        <p:nvSpPr>
          <p:cNvPr id="4" name="Espace réservé du numéro de diapositive 3">
            <a:extLst>
              <a:ext uri="{FF2B5EF4-FFF2-40B4-BE49-F238E27FC236}">
                <a16:creationId xmlns:a16="http://schemas.microsoft.com/office/drawing/2014/main" id="{4B71CA76-78F6-4037-82DE-88CF3FB5C477}"/>
              </a:ext>
            </a:extLst>
          </p:cNvPr>
          <p:cNvSpPr>
            <a:spLocks noGrp="1"/>
          </p:cNvSpPr>
          <p:nvPr>
            <p:ph type="sldNum" sz="quarter" idx="12"/>
          </p:nvPr>
        </p:nvSpPr>
        <p:spPr/>
        <p:txBody>
          <a:bodyPr/>
          <a:lstStyle/>
          <a:p>
            <a:fld id="{6AEA3F30-1582-4D04-A9B9-E6EE42CD662E}" type="slidenum">
              <a:rPr lang="fr-CM" smtClean="0"/>
              <a:t>3</a:t>
            </a:fld>
            <a:endParaRPr lang="fr-CM"/>
          </a:p>
        </p:txBody>
      </p:sp>
      <p:pic>
        <p:nvPicPr>
          <p:cNvPr id="6" name="Picture 4">
            <a:extLst>
              <a:ext uri="{FF2B5EF4-FFF2-40B4-BE49-F238E27FC236}">
                <a16:creationId xmlns:a16="http://schemas.microsoft.com/office/drawing/2014/main" id="{8430865F-472B-4D6A-B8C0-2986656A43B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682141" y="239431"/>
            <a:ext cx="1188360" cy="1417454"/>
          </a:xfrm>
          <a:prstGeom prst="rect">
            <a:avLst/>
          </a:prstGeom>
          <a:noFill/>
        </p:spPr>
      </p:pic>
    </p:spTree>
    <p:extLst>
      <p:ext uri="{BB962C8B-B14F-4D97-AF65-F5344CB8AC3E}">
        <p14:creationId xmlns:p14="http://schemas.microsoft.com/office/powerpoint/2010/main" val="34894817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DF49A9-84D8-424A-8D7C-75C05B160467}"/>
              </a:ext>
            </a:extLst>
          </p:cNvPr>
          <p:cNvSpPr>
            <a:spLocks noGrp="1"/>
          </p:cNvSpPr>
          <p:nvPr>
            <p:ph type="title"/>
          </p:nvPr>
        </p:nvSpPr>
        <p:spPr>
          <a:xfrm>
            <a:off x="161365" y="188257"/>
            <a:ext cx="11869270" cy="1242639"/>
          </a:xfrm>
        </p:spPr>
        <p:txBody>
          <a:bodyPr>
            <a:noAutofit/>
          </a:bodyPr>
          <a:lstStyle/>
          <a:p>
            <a:pPr algn="ctr">
              <a:lnSpc>
                <a:spcPct val="150000"/>
              </a:lnSpc>
            </a:pPr>
            <a:r>
              <a:rPr lang="fr-CM" sz="2800" b="1" kern="100" dirty="0">
                <a:solidFill>
                  <a:srgbClr val="FF0000"/>
                </a:solidFill>
                <a:latin typeface="Comic Sans MS" panose="030F0702030302020204" pitchFamily="66" charset="0"/>
                <a:ea typeface="Times New Roman" panose="02020603050405020304" pitchFamily="18" charset="0"/>
                <a:cs typeface="Times New Roman" panose="02020603050405020304" pitchFamily="18" charset="0"/>
              </a:rPr>
              <a:t>I. </a:t>
            </a:r>
            <a:r>
              <a:rPr lang="fr-CM" sz="2400" b="1" kern="100" dirty="0">
                <a:solidFill>
                  <a:srgbClr val="FF0000"/>
                </a:solidFill>
                <a:effectLst/>
                <a:latin typeface="Comic Sans MS" panose="030F0702030302020204" pitchFamily="66" charset="0"/>
                <a:ea typeface="Times New Roman" panose="02020603050405020304" pitchFamily="18" charset="0"/>
                <a:cs typeface="Times New Roman" panose="02020603050405020304" pitchFamily="18" charset="0"/>
              </a:rPr>
              <a:t>La ville intelligente vectrice d’innovation </a:t>
            </a:r>
            <a:br>
              <a:rPr lang="fr-CM" sz="2400" b="1" kern="100" dirty="0">
                <a:solidFill>
                  <a:srgbClr val="FF0000"/>
                </a:solidFill>
                <a:effectLst/>
                <a:latin typeface="Comic Sans MS" panose="030F0702030302020204" pitchFamily="66" charset="0"/>
                <a:ea typeface="Times New Roman" panose="02020603050405020304" pitchFamily="18" charset="0"/>
                <a:cs typeface="Times New Roman" panose="02020603050405020304" pitchFamily="18" charset="0"/>
              </a:rPr>
            </a:br>
            <a:r>
              <a:rPr lang="fr-CM" sz="2400" b="1" kern="100" dirty="0">
                <a:solidFill>
                  <a:srgbClr val="FF0000"/>
                </a:solidFill>
                <a:effectLst/>
                <a:latin typeface="Comic Sans MS" panose="030F0702030302020204" pitchFamily="66" charset="0"/>
                <a:ea typeface="Times New Roman" panose="02020603050405020304" pitchFamily="18" charset="0"/>
                <a:cs typeface="Times New Roman" panose="02020603050405020304" pitchFamily="18" charset="0"/>
              </a:rPr>
              <a:t>    et d’attractivité</a:t>
            </a:r>
            <a:endParaRPr lang="fr-CM" sz="2400" b="1" dirty="0">
              <a:solidFill>
                <a:srgbClr val="FF0000"/>
              </a:solidFill>
            </a:endParaRPr>
          </a:p>
        </p:txBody>
      </p:sp>
      <p:sp>
        <p:nvSpPr>
          <p:cNvPr id="3" name="Espace réservé du texte 2">
            <a:extLst>
              <a:ext uri="{FF2B5EF4-FFF2-40B4-BE49-F238E27FC236}">
                <a16:creationId xmlns:a16="http://schemas.microsoft.com/office/drawing/2014/main" id="{E3FE91F3-44F9-4391-B283-0FD5944E104E}"/>
              </a:ext>
            </a:extLst>
          </p:cNvPr>
          <p:cNvSpPr>
            <a:spLocks noGrp="1"/>
          </p:cNvSpPr>
          <p:nvPr>
            <p:ph type="body" idx="1"/>
          </p:nvPr>
        </p:nvSpPr>
        <p:spPr>
          <a:xfrm>
            <a:off x="1658471" y="1570874"/>
            <a:ext cx="10294375" cy="4978869"/>
          </a:xfrm>
        </p:spPr>
        <p:txBody>
          <a:bodyPr>
            <a:normAutofit lnSpcReduction="10000"/>
          </a:bodyPr>
          <a:lstStyle/>
          <a:p>
            <a:pPr lvl="0" algn="just">
              <a:lnSpc>
                <a:spcPct val="115000"/>
              </a:lnSpc>
              <a:spcBef>
                <a:spcPts val="600"/>
              </a:spcBef>
              <a:spcAft>
                <a:spcPts val="1200"/>
              </a:spcAft>
            </a:pPr>
            <a:r>
              <a:rPr lang="fr-CM" sz="1800" kern="0" cap="none"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Performances mesurées suivant trois axes:</a:t>
            </a:r>
          </a:p>
          <a:p>
            <a:pPr marL="342900" lvl="0" indent="-342900" algn="just">
              <a:lnSpc>
                <a:spcPct val="115000"/>
              </a:lnSpc>
              <a:spcBef>
                <a:spcPts val="600"/>
              </a:spcBef>
              <a:spcAft>
                <a:spcPts val="1200"/>
              </a:spcAft>
              <a:buFont typeface="Symbol" panose="05050102010706020507" pitchFamily="18" charset="2"/>
              <a:buBlip>
                <a:blip r:embed="rId2"/>
              </a:buBlip>
            </a:pPr>
            <a:r>
              <a:rPr lang="fr-CM" sz="2000" b="1" kern="0" cap="none"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Améliorer les services aux citoyens et leur accessibilité ;</a:t>
            </a:r>
          </a:p>
          <a:p>
            <a:pPr marL="800100" lvl="1" indent="-342900" algn="just">
              <a:lnSpc>
                <a:spcPct val="115000"/>
              </a:lnSpc>
              <a:spcBef>
                <a:spcPts val="600"/>
              </a:spcBef>
              <a:spcAft>
                <a:spcPts val="1200"/>
              </a:spcAft>
              <a:buFont typeface="Wingdings" panose="05000000000000000000" pitchFamily="2" charset="2"/>
              <a:buChar char="v"/>
            </a:pPr>
            <a:r>
              <a:rPr lang="fr-CM" kern="0" dirty="0">
                <a:solidFill>
                  <a:srgbClr val="000000"/>
                </a:solidFill>
                <a:effectLst/>
                <a:latin typeface="Comic Sans MS" panose="030F0702030302020204" pitchFamily="66" charset="0"/>
                <a:ea typeface="Aptos"/>
                <a:cs typeface="Arial" panose="020B0604020202020204" pitchFamily="34" charset="0"/>
              </a:rPr>
              <a:t>Disponibilité</a:t>
            </a:r>
          </a:p>
          <a:p>
            <a:pPr marL="800100" lvl="1" indent="-342900" algn="just">
              <a:lnSpc>
                <a:spcPct val="115000"/>
              </a:lnSpc>
              <a:spcBef>
                <a:spcPts val="600"/>
              </a:spcBef>
              <a:spcAft>
                <a:spcPts val="1200"/>
              </a:spcAft>
              <a:buFont typeface="Wingdings" panose="05000000000000000000" pitchFamily="2" charset="2"/>
              <a:buChar char="v"/>
            </a:pPr>
            <a:r>
              <a:rPr lang="fr-CM" kern="0" dirty="0">
                <a:solidFill>
                  <a:srgbClr val="000000"/>
                </a:solidFill>
                <a:latin typeface="Comic Sans MS" panose="030F0702030302020204" pitchFamily="66" charset="0"/>
                <a:ea typeface="Aptos"/>
                <a:cs typeface="Arial" panose="020B0604020202020204" pitchFamily="34" charset="0"/>
              </a:rPr>
              <a:t>Qualité</a:t>
            </a:r>
          </a:p>
          <a:p>
            <a:pPr marL="800100" lvl="1" indent="-342900" algn="just">
              <a:lnSpc>
                <a:spcPct val="115000"/>
              </a:lnSpc>
              <a:spcBef>
                <a:spcPts val="600"/>
              </a:spcBef>
              <a:spcAft>
                <a:spcPts val="1200"/>
              </a:spcAft>
              <a:buFont typeface="Wingdings" panose="05000000000000000000" pitchFamily="2" charset="2"/>
              <a:buChar char="v"/>
            </a:pPr>
            <a:r>
              <a:rPr lang="fr-CM" kern="0" dirty="0">
                <a:solidFill>
                  <a:srgbClr val="000000"/>
                </a:solidFill>
                <a:effectLst/>
                <a:latin typeface="Comic Sans MS" panose="030F0702030302020204" pitchFamily="66" charset="0"/>
                <a:ea typeface="Aptos"/>
                <a:cs typeface="Arial" panose="020B0604020202020204" pitchFamily="34" charset="0"/>
              </a:rPr>
              <a:t>Rapidité</a:t>
            </a:r>
            <a:endParaRPr lang="fr-CM" kern="100" dirty="0">
              <a:effectLst/>
              <a:latin typeface="Aptos"/>
              <a:ea typeface="Aptos"/>
              <a:cs typeface="Times New Roman" panose="02020603050405020304" pitchFamily="18" charset="0"/>
            </a:endParaRPr>
          </a:p>
          <a:p>
            <a:pPr marL="342900" lvl="0" indent="-342900" algn="just">
              <a:lnSpc>
                <a:spcPct val="115000"/>
              </a:lnSpc>
              <a:spcBef>
                <a:spcPts val="600"/>
              </a:spcBef>
              <a:spcAft>
                <a:spcPts val="1200"/>
              </a:spcAft>
              <a:buFont typeface="Symbol" panose="05050102010706020507" pitchFamily="18" charset="2"/>
              <a:buBlip>
                <a:blip r:embed="rId2"/>
              </a:buBlip>
            </a:pPr>
            <a:r>
              <a:rPr lang="fr-CM" sz="1800" kern="0"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 </a:t>
            </a:r>
            <a:r>
              <a:rPr lang="fr-CM" sz="2000" b="1" kern="0" cap="none"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Maîtriser l’impact environnemental ;</a:t>
            </a:r>
          </a:p>
          <a:p>
            <a:pPr marL="800100" lvl="1" indent="-342900" algn="just">
              <a:lnSpc>
                <a:spcPct val="115000"/>
              </a:lnSpc>
              <a:spcBef>
                <a:spcPts val="600"/>
              </a:spcBef>
              <a:spcAft>
                <a:spcPts val="1200"/>
              </a:spcAft>
              <a:buFont typeface="Wingdings" panose="05000000000000000000" pitchFamily="2" charset="2"/>
              <a:buChar char="v"/>
            </a:pPr>
            <a:r>
              <a:rPr lang="fr-CM" kern="0" dirty="0">
                <a:solidFill>
                  <a:srgbClr val="000000"/>
                </a:solidFill>
                <a:latin typeface="Comic Sans MS" panose="030F0702030302020204" pitchFamily="66" charset="0"/>
                <a:ea typeface="Aptos"/>
                <a:cs typeface="Arial" panose="020B0604020202020204" pitchFamily="34" charset="0"/>
              </a:rPr>
              <a:t>Reduction de l’empreinte carbone</a:t>
            </a:r>
          </a:p>
          <a:p>
            <a:pPr marL="800100" lvl="1" indent="-342900" algn="just">
              <a:lnSpc>
                <a:spcPct val="115000"/>
              </a:lnSpc>
              <a:spcBef>
                <a:spcPts val="600"/>
              </a:spcBef>
              <a:spcAft>
                <a:spcPts val="1200"/>
              </a:spcAft>
              <a:buFont typeface="Wingdings" panose="05000000000000000000" pitchFamily="2" charset="2"/>
              <a:buChar char="v"/>
            </a:pPr>
            <a:r>
              <a:rPr lang="fr-CM" kern="0" dirty="0">
                <a:solidFill>
                  <a:srgbClr val="000000"/>
                </a:solidFill>
                <a:effectLst/>
                <a:latin typeface="Comic Sans MS" panose="030F0702030302020204" pitchFamily="66" charset="0"/>
                <a:ea typeface="Aptos"/>
                <a:cs typeface="Arial" panose="020B0604020202020204" pitchFamily="34" charset="0"/>
              </a:rPr>
              <a:t>Utilisation des énergies vertes</a:t>
            </a:r>
            <a:endParaRPr lang="fr-CM" kern="100" dirty="0">
              <a:effectLst/>
              <a:latin typeface="Aptos"/>
              <a:ea typeface="Aptos"/>
              <a:cs typeface="Times New Roman" panose="02020603050405020304" pitchFamily="18" charset="0"/>
            </a:endParaRPr>
          </a:p>
          <a:p>
            <a:pPr marL="342900" lvl="0" indent="-342900" algn="just">
              <a:lnSpc>
                <a:spcPct val="115000"/>
              </a:lnSpc>
              <a:spcBef>
                <a:spcPts val="600"/>
              </a:spcBef>
              <a:spcAft>
                <a:spcPts val="1200"/>
              </a:spcAft>
              <a:buFont typeface="Symbol" panose="05050102010706020507" pitchFamily="18" charset="2"/>
              <a:buBlip>
                <a:blip r:embed="rId2"/>
              </a:buBlip>
            </a:pPr>
            <a:r>
              <a:rPr lang="fr-CM" sz="2000" b="1" kern="0" cap="none" dirty="0">
                <a:solidFill>
                  <a:srgbClr val="000000"/>
                </a:solidFill>
                <a:latin typeface="Comic Sans MS" panose="030F0702030302020204" pitchFamily="66" charset="0"/>
                <a:ea typeface="Times New Roman" panose="02020603050405020304" pitchFamily="18" charset="0"/>
                <a:cs typeface="Arial" panose="020B0604020202020204" pitchFamily="34" charset="0"/>
              </a:rPr>
              <a:t>Repenser les modèles d’accès aux ressources</a:t>
            </a:r>
            <a:endParaRPr lang="fr-CM" sz="2000" b="1" kern="100" cap="none" dirty="0">
              <a:effectLst/>
              <a:latin typeface="Aptos"/>
              <a:ea typeface="Aptos"/>
              <a:cs typeface="Times New Roman" panose="02020603050405020304" pitchFamily="18" charset="0"/>
            </a:endParaRPr>
          </a:p>
          <a:p>
            <a:endParaRPr lang="fr-CM" dirty="0"/>
          </a:p>
        </p:txBody>
      </p:sp>
      <p:sp>
        <p:nvSpPr>
          <p:cNvPr id="4" name="Espace réservé du numéro de diapositive 3">
            <a:extLst>
              <a:ext uri="{FF2B5EF4-FFF2-40B4-BE49-F238E27FC236}">
                <a16:creationId xmlns:a16="http://schemas.microsoft.com/office/drawing/2014/main" id="{D8C60E01-F506-4428-BBB0-D0C7E75AD69D}"/>
              </a:ext>
            </a:extLst>
          </p:cNvPr>
          <p:cNvSpPr>
            <a:spLocks noGrp="1"/>
          </p:cNvSpPr>
          <p:nvPr>
            <p:ph type="sldNum" sz="quarter" idx="12"/>
          </p:nvPr>
        </p:nvSpPr>
        <p:spPr>
          <a:xfrm>
            <a:off x="10437686" y="6184618"/>
            <a:ext cx="771089" cy="365125"/>
          </a:xfrm>
        </p:spPr>
        <p:txBody>
          <a:bodyPr/>
          <a:lstStyle/>
          <a:p>
            <a:fld id="{6AEA3F30-1582-4D04-A9B9-E6EE42CD662E}" type="slidenum">
              <a:rPr lang="fr-CM" smtClean="0"/>
              <a:t>4</a:t>
            </a:fld>
            <a:endParaRPr lang="fr-CM"/>
          </a:p>
        </p:txBody>
      </p:sp>
      <p:pic>
        <p:nvPicPr>
          <p:cNvPr id="6" name="Picture 4">
            <a:extLst>
              <a:ext uri="{FF2B5EF4-FFF2-40B4-BE49-F238E27FC236}">
                <a16:creationId xmlns:a16="http://schemas.microsoft.com/office/drawing/2014/main" id="{1E77D3CD-012C-470B-9315-5ED0C257CCC6}"/>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0241640" y="1011981"/>
            <a:ext cx="1188360" cy="1417454"/>
          </a:xfrm>
          <a:prstGeom prst="rect">
            <a:avLst/>
          </a:prstGeom>
          <a:noFill/>
        </p:spPr>
      </p:pic>
    </p:spTree>
    <p:extLst>
      <p:ext uri="{BB962C8B-B14F-4D97-AF65-F5344CB8AC3E}">
        <p14:creationId xmlns:p14="http://schemas.microsoft.com/office/powerpoint/2010/main" val="1756369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2" end="2"/>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3" end="3"/>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6"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80">
                                          <p:stCondLst>
                                            <p:cond delay="0"/>
                                          </p:stCondLst>
                                        </p:cTn>
                                        <p:tgtEl>
                                          <p:spTgt spid="3">
                                            <p:txEl>
                                              <p:pRg st="8" end="8"/>
                                            </p:txEl>
                                          </p:spTgt>
                                        </p:tgtEl>
                                      </p:cBhvr>
                                    </p:animEffect>
                                    <p:anim calcmode="lin" valueType="num">
                                      <p:cBhvr>
                                        <p:cTn id="48" dur="1822"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49" dur="664"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50" dur="664" tmFilter="0, 0; 0.125,0.2665; 0.25,0.4; 0.375,0.465; 0.5,0.5;  0.625,0.535; 0.75,0.6; 0.875,0.7335; 1,1">
                                          <p:stCondLst>
                                            <p:cond delay="664"/>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51" dur="332" tmFilter="0, 0; 0.125,0.2665; 0.25,0.4; 0.375,0.465; 0.5,0.5;  0.625,0.535; 0.75,0.6; 0.875,0.7335; 1,1">
                                          <p:stCondLst>
                                            <p:cond delay="1324"/>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52" dur="164" tmFilter="0, 0; 0.125,0.2665; 0.25,0.4; 0.375,0.465; 0.5,0.5;  0.625,0.535; 0.75,0.6; 0.875,0.7335; 1,1">
                                          <p:stCondLst>
                                            <p:cond delay="1656"/>
                                          </p:stCondLst>
                                        </p:cTn>
                                        <p:tgtEl>
                                          <p:spTgt spid="3">
                                            <p:txEl>
                                              <p:pRg st="8" end="8"/>
                                            </p:txEl>
                                          </p:spTgt>
                                        </p:tgtEl>
                                        <p:attrNameLst>
                                          <p:attrName>ppt_y</p:attrName>
                                        </p:attrNameLst>
                                      </p:cBhvr>
                                      <p:tavLst>
                                        <p:tav tm="0" fmla="#ppt_y-sin(pi*$)/81">
                                          <p:val>
                                            <p:fltVal val="0"/>
                                          </p:val>
                                        </p:tav>
                                        <p:tav tm="100000">
                                          <p:val>
                                            <p:fltVal val="1"/>
                                          </p:val>
                                        </p:tav>
                                      </p:tavLst>
                                    </p:anim>
                                    <p:animScale>
                                      <p:cBhvr>
                                        <p:cTn id="53" dur="26">
                                          <p:stCondLst>
                                            <p:cond delay="650"/>
                                          </p:stCondLst>
                                        </p:cTn>
                                        <p:tgtEl>
                                          <p:spTgt spid="3">
                                            <p:txEl>
                                              <p:pRg st="8" end="8"/>
                                            </p:txEl>
                                          </p:spTgt>
                                        </p:tgtEl>
                                      </p:cBhvr>
                                      <p:to x="100000" y="60000"/>
                                    </p:animScale>
                                    <p:animScale>
                                      <p:cBhvr>
                                        <p:cTn id="54" dur="166" decel="50000">
                                          <p:stCondLst>
                                            <p:cond delay="676"/>
                                          </p:stCondLst>
                                        </p:cTn>
                                        <p:tgtEl>
                                          <p:spTgt spid="3">
                                            <p:txEl>
                                              <p:pRg st="8" end="8"/>
                                            </p:txEl>
                                          </p:spTgt>
                                        </p:tgtEl>
                                      </p:cBhvr>
                                      <p:to x="100000" y="100000"/>
                                    </p:animScale>
                                    <p:animScale>
                                      <p:cBhvr>
                                        <p:cTn id="55" dur="26">
                                          <p:stCondLst>
                                            <p:cond delay="1312"/>
                                          </p:stCondLst>
                                        </p:cTn>
                                        <p:tgtEl>
                                          <p:spTgt spid="3">
                                            <p:txEl>
                                              <p:pRg st="8" end="8"/>
                                            </p:txEl>
                                          </p:spTgt>
                                        </p:tgtEl>
                                      </p:cBhvr>
                                      <p:to x="100000" y="80000"/>
                                    </p:animScale>
                                    <p:animScale>
                                      <p:cBhvr>
                                        <p:cTn id="56" dur="166" decel="50000">
                                          <p:stCondLst>
                                            <p:cond delay="1338"/>
                                          </p:stCondLst>
                                        </p:cTn>
                                        <p:tgtEl>
                                          <p:spTgt spid="3">
                                            <p:txEl>
                                              <p:pRg st="8" end="8"/>
                                            </p:txEl>
                                          </p:spTgt>
                                        </p:tgtEl>
                                      </p:cBhvr>
                                      <p:to x="100000" y="100000"/>
                                    </p:animScale>
                                    <p:animScale>
                                      <p:cBhvr>
                                        <p:cTn id="57" dur="26">
                                          <p:stCondLst>
                                            <p:cond delay="1642"/>
                                          </p:stCondLst>
                                        </p:cTn>
                                        <p:tgtEl>
                                          <p:spTgt spid="3">
                                            <p:txEl>
                                              <p:pRg st="8" end="8"/>
                                            </p:txEl>
                                          </p:spTgt>
                                        </p:tgtEl>
                                      </p:cBhvr>
                                      <p:to x="100000" y="90000"/>
                                    </p:animScale>
                                    <p:animScale>
                                      <p:cBhvr>
                                        <p:cTn id="58" dur="166" decel="50000">
                                          <p:stCondLst>
                                            <p:cond delay="1668"/>
                                          </p:stCondLst>
                                        </p:cTn>
                                        <p:tgtEl>
                                          <p:spTgt spid="3">
                                            <p:txEl>
                                              <p:pRg st="8" end="8"/>
                                            </p:txEl>
                                          </p:spTgt>
                                        </p:tgtEl>
                                      </p:cBhvr>
                                      <p:to x="100000" y="100000"/>
                                    </p:animScale>
                                    <p:animScale>
                                      <p:cBhvr>
                                        <p:cTn id="59" dur="26">
                                          <p:stCondLst>
                                            <p:cond delay="1808"/>
                                          </p:stCondLst>
                                        </p:cTn>
                                        <p:tgtEl>
                                          <p:spTgt spid="3">
                                            <p:txEl>
                                              <p:pRg st="8" end="8"/>
                                            </p:txEl>
                                          </p:spTgt>
                                        </p:tgtEl>
                                      </p:cBhvr>
                                      <p:to x="100000" y="95000"/>
                                    </p:animScale>
                                    <p:animScale>
                                      <p:cBhvr>
                                        <p:cTn id="60" dur="166" decel="50000">
                                          <p:stCondLst>
                                            <p:cond delay="1834"/>
                                          </p:stCondLst>
                                        </p:cTn>
                                        <p:tgtEl>
                                          <p:spTgt spid="3">
                                            <p:txEl>
                                              <p:pRg st="8" end="8"/>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DF49A9-84D8-424A-8D7C-75C05B160467}"/>
              </a:ext>
            </a:extLst>
          </p:cNvPr>
          <p:cNvSpPr>
            <a:spLocks noGrp="1"/>
          </p:cNvSpPr>
          <p:nvPr>
            <p:ph type="title"/>
          </p:nvPr>
        </p:nvSpPr>
        <p:spPr>
          <a:xfrm>
            <a:off x="0" y="107576"/>
            <a:ext cx="11869270" cy="1013012"/>
          </a:xfrm>
        </p:spPr>
        <p:txBody>
          <a:bodyPr>
            <a:noAutofit/>
          </a:bodyPr>
          <a:lstStyle/>
          <a:p>
            <a:pPr algn="ctr">
              <a:lnSpc>
                <a:spcPct val="150000"/>
              </a:lnSpc>
            </a:pPr>
            <a:r>
              <a:rPr lang="fr-CM" sz="2400" b="1" kern="100" dirty="0">
                <a:solidFill>
                  <a:srgbClr val="FF0000"/>
                </a:solidFill>
                <a:latin typeface="Comic Sans MS" panose="030F0702030302020204" pitchFamily="66" charset="0"/>
                <a:ea typeface="Times New Roman" panose="02020603050405020304" pitchFamily="18" charset="0"/>
                <a:cs typeface="Times New Roman" panose="02020603050405020304" pitchFamily="18" charset="0"/>
              </a:rPr>
              <a:t>II. </a:t>
            </a:r>
            <a:r>
              <a:rPr lang="fr-CM" sz="2400" b="1" dirty="0">
                <a:solidFill>
                  <a:srgbClr val="FF0000"/>
                </a:solidFill>
                <a:effectLst/>
                <a:latin typeface="Comic Sans MS" panose="030F0702030302020204" pitchFamily="66" charset="0"/>
                <a:ea typeface="Times New Roman" panose="02020603050405020304" pitchFamily="18" charset="0"/>
                <a:cs typeface="Times New Roman" panose="02020603050405020304" pitchFamily="18" charset="0"/>
              </a:rPr>
              <a:t>Stratégies pour intégrer la technologie dans le développement des villes modernes          (I)</a:t>
            </a:r>
            <a:endParaRPr lang="fr-CM" sz="2000" b="1" dirty="0">
              <a:solidFill>
                <a:srgbClr val="FF0000"/>
              </a:solidFill>
            </a:endParaRPr>
          </a:p>
        </p:txBody>
      </p:sp>
      <p:sp>
        <p:nvSpPr>
          <p:cNvPr id="3" name="Espace réservé du texte 2">
            <a:extLst>
              <a:ext uri="{FF2B5EF4-FFF2-40B4-BE49-F238E27FC236}">
                <a16:creationId xmlns:a16="http://schemas.microsoft.com/office/drawing/2014/main" id="{E3FE91F3-44F9-4391-B283-0FD5944E104E}"/>
              </a:ext>
            </a:extLst>
          </p:cNvPr>
          <p:cNvSpPr>
            <a:spLocks noGrp="1"/>
          </p:cNvSpPr>
          <p:nvPr>
            <p:ph type="body" idx="1"/>
          </p:nvPr>
        </p:nvSpPr>
        <p:spPr>
          <a:xfrm>
            <a:off x="654424" y="1281952"/>
            <a:ext cx="6526305" cy="3720354"/>
          </a:xfrm>
        </p:spPr>
        <p:txBody>
          <a:bodyPr numCol="1">
            <a:normAutofit/>
          </a:bodyPr>
          <a:lstStyle/>
          <a:p>
            <a:pPr marL="342900" lvl="0" indent="-342900" algn="just">
              <a:lnSpc>
                <a:spcPct val="115000"/>
              </a:lnSpc>
              <a:spcBef>
                <a:spcPts val="600"/>
              </a:spcBef>
              <a:spcAft>
                <a:spcPts val="1200"/>
              </a:spcAft>
              <a:buFont typeface="Symbol" panose="05050102010706020507" pitchFamily="18" charset="2"/>
              <a:buBlip>
                <a:blip r:embed="rId2"/>
              </a:buBlip>
            </a:pPr>
            <a:r>
              <a:rPr lang="fr-CM" sz="2000" b="1" kern="0" cap="none" dirty="0">
                <a:solidFill>
                  <a:srgbClr val="000000"/>
                </a:solidFill>
                <a:latin typeface="Comic Sans MS" panose="030F0702030302020204" pitchFamily="66" charset="0"/>
                <a:ea typeface="Times New Roman" panose="02020603050405020304" pitchFamily="18" charset="0"/>
                <a:cs typeface="Arial" panose="020B0604020202020204" pitchFamily="34" charset="0"/>
              </a:rPr>
              <a:t>Utilisation des capteurs</a:t>
            </a:r>
            <a:r>
              <a:rPr lang="fr-CM" sz="2000" b="1" kern="0" cap="none" dirty="0">
                <a:solidFill>
                  <a:srgbClr val="000000"/>
                </a:solidFill>
                <a:effectLst/>
                <a:latin typeface="Comic Sans MS" panose="030F0702030302020204" pitchFamily="66" charset="0"/>
                <a:ea typeface="Times New Roman" panose="02020603050405020304" pitchFamily="18" charset="0"/>
                <a:cs typeface="Arial" panose="020B0604020202020204" pitchFamily="34" charset="0"/>
              </a:rPr>
              <a:t>;</a:t>
            </a:r>
          </a:p>
          <a:p>
            <a:pPr marL="800100" lvl="1" indent="-342900" algn="just">
              <a:lnSpc>
                <a:spcPct val="115000"/>
              </a:lnSpc>
              <a:spcBef>
                <a:spcPts val="600"/>
              </a:spcBef>
              <a:spcAft>
                <a:spcPts val="1200"/>
              </a:spcAft>
              <a:buFont typeface="Wingdings" panose="05000000000000000000" pitchFamily="2" charset="2"/>
              <a:buChar char="v"/>
            </a:pPr>
            <a:r>
              <a:rPr lang="fr-CM" sz="2000" b="1" kern="0" dirty="0">
                <a:solidFill>
                  <a:srgbClr val="000000"/>
                </a:solidFill>
                <a:effectLst/>
                <a:latin typeface="Comic Sans MS" panose="030F0702030302020204" pitchFamily="66" charset="0"/>
                <a:ea typeface="Aptos"/>
                <a:cs typeface="Arial" panose="020B0604020202020204" pitchFamily="34" charset="0"/>
              </a:rPr>
              <a:t>Trafic routier</a:t>
            </a:r>
          </a:p>
          <a:p>
            <a:pPr marL="1257300" lvl="2" indent="-342900" algn="just">
              <a:lnSpc>
                <a:spcPct val="115000"/>
              </a:lnSpc>
              <a:spcBef>
                <a:spcPts val="600"/>
              </a:spcBef>
              <a:spcAft>
                <a:spcPts val="1200"/>
              </a:spcAft>
              <a:buFont typeface="Arial" panose="020B0604020202020204" pitchFamily="34" charset="0"/>
              <a:buChar char="•"/>
            </a:pPr>
            <a:r>
              <a:rPr lang="fr-CM" sz="2000" kern="0" dirty="0">
                <a:solidFill>
                  <a:srgbClr val="000000"/>
                </a:solidFill>
                <a:effectLst/>
                <a:latin typeface="Comic Sans MS" panose="030F0702030302020204" pitchFamily="66" charset="0"/>
                <a:ea typeface="Aptos"/>
                <a:cs typeface="Arial" panose="020B0604020202020204" pitchFamily="34" charset="0"/>
              </a:rPr>
              <a:t>Fluidifier le trafic</a:t>
            </a:r>
          </a:p>
          <a:p>
            <a:pPr marL="1257300" lvl="2" indent="-342900" algn="just">
              <a:lnSpc>
                <a:spcPct val="115000"/>
              </a:lnSpc>
              <a:spcBef>
                <a:spcPts val="600"/>
              </a:spcBef>
              <a:spcAft>
                <a:spcPts val="1200"/>
              </a:spcAft>
              <a:buFont typeface="Arial" panose="020B0604020202020204" pitchFamily="34" charset="0"/>
              <a:buChar char="•"/>
            </a:pPr>
            <a:r>
              <a:rPr lang="fr-CM" sz="2000" kern="0" dirty="0">
                <a:solidFill>
                  <a:srgbClr val="000000"/>
                </a:solidFill>
                <a:effectLst/>
                <a:latin typeface="Comic Sans MS" panose="030F0702030302020204" pitchFamily="66" charset="0"/>
                <a:ea typeface="Aptos"/>
                <a:cs typeface="Arial" panose="020B0604020202020204" pitchFamily="34" charset="0"/>
              </a:rPr>
              <a:t>Réduire les embouteillages</a:t>
            </a:r>
          </a:p>
          <a:p>
            <a:pPr marL="1257300" lvl="2" indent="-342900" algn="just">
              <a:lnSpc>
                <a:spcPct val="115000"/>
              </a:lnSpc>
              <a:spcBef>
                <a:spcPts val="600"/>
              </a:spcBef>
              <a:spcAft>
                <a:spcPts val="1200"/>
              </a:spcAft>
              <a:buFont typeface="Arial" panose="020B0604020202020204" pitchFamily="34" charset="0"/>
              <a:buChar char="•"/>
            </a:pPr>
            <a:r>
              <a:rPr lang="fr-CM" sz="2000" kern="0" dirty="0">
                <a:solidFill>
                  <a:srgbClr val="000000"/>
                </a:solidFill>
                <a:effectLst/>
                <a:latin typeface="Comic Sans MS" panose="030F0702030302020204" pitchFamily="66" charset="0"/>
                <a:ea typeface="Aptos"/>
                <a:cs typeface="Arial" panose="020B0604020202020204" pitchFamily="34" charset="0"/>
              </a:rPr>
              <a:t>Détecter les zones à risques et intervenir en amont</a:t>
            </a:r>
          </a:p>
          <a:p>
            <a:pPr lvl="0" algn="just">
              <a:lnSpc>
                <a:spcPct val="115000"/>
              </a:lnSpc>
              <a:spcBef>
                <a:spcPts val="600"/>
              </a:spcBef>
              <a:spcAft>
                <a:spcPts val="1200"/>
              </a:spcAft>
            </a:pPr>
            <a:endParaRPr lang="fr-CM" sz="1200" dirty="0"/>
          </a:p>
        </p:txBody>
      </p:sp>
      <p:sp>
        <p:nvSpPr>
          <p:cNvPr id="4" name="Espace réservé du numéro de diapositive 3">
            <a:extLst>
              <a:ext uri="{FF2B5EF4-FFF2-40B4-BE49-F238E27FC236}">
                <a16:creationId xmlns:a16="http://schemas.microsoft.com/office/drawing/2014/main" id="{D6EC36DA-5FBF-4AB9-BA1C-67D924788035}"/>
              </a:ext>
            </a:extLst>
          </p:cNvPr>
          <p:cNvSpPr>
            <a:spLocks noGrp="1"/>
          </p:cNvSpPr>
          <p:nvPr>
            <p:ph type="sldNum" sz="quarter" idx="12"/>
          </p:nvPr>
        </p:nvSpPr>
        <p:spPr>
          <a:xfrm>
            <a:off x="10464580" y="6184618"/>
            <a:ext cx="771089" cy="365125"/>
          </a:xfrm>
        </p:spPr>
        <p:txBody>
          <a:bodyPr/>
          <a:lstStyle/>
          <a:p>
            <a:fld id="{6AEA3F30-1582-4D04-A9B9-E6EE42CD662E}" type="slidenum">
              <a:rPr lang="fr-CM" smtClean="0"/>
              <a:t>5</a:t>
            </a:fld>
            <a:endParaRPr lang="fr-CM" dirty="0"/>
          </a:p>
        </p:txBody>
      </p:sp>
      <p:sp>
        <p:nvSpPr>
          <p:cNvPr id="5" name="Espace réservé du texte 2">
            <a:extLst>
              <a:ext uri="{FF2B5EF4-FFF2-40B4-BE49-F238E27FC236}">
                <a16:creationId xmlns:a16="http://schemas.microsoft.com/office/drawing/2014/main" id="{CC9FC6F4-FF62-4319-B06B-EFDE19DE4DB0}"/>
              </a:ext>
            </a:extLst>
          </p:cNvPr>
          <p:cNvSpPr txBox="1">
            <a:spLocks/>
          </p:cNvSpPr>
          <p:nvPr/>
        </p:nvSpPr>
        <p:spPr>
          <a:xfrm>
            <a:off x="5643200" y="1856557"/>
            <a:ext cx="5894375" cy="1994647"/>
          </a:xfrm>
          <a:prstGeom prst="rect">
            <a:avLst/>
          </a:prstGeom>
        </p:spPr>
        <p:txBody>
          <a:bodyPr vert="horz" lIns="91440" tIns="45720" rIns="91440" bIns="45720" numCol="1" rtlCol="0">
            <a:normAutofit/>
          </a:bodyPr>
          <a:lstStyle>
            <a:lvl1pPr marL="0" indent="0" algn="l" defTabSz="914400" rtl="0" eaLnBrk="1" latinLnBrk="0" hangingPunct="1">
              <a:lnSpc>
                <a:spcPct val="120000"/>
              </a:lnSpc>
              <a:spcBef>
                <a:spcPts val="1000"/>
              </a:spcBef>
              <a:buSzPct val="125000"/>
              <a:buFont typeface="Arial" panose="020B0604020202020204" pitchFamily="34" charset="0"/>
              <a:buNone/>
              <a:defRPr sz="1800" kern="1200" cap="all" baseline="0">
                <a:solidFill>
                  <a:schemeClr val="tx1">
                    <a:tint val="75000"/>
                  </a:schemeClr>
                </a:solidFill>
                <a:latin typeface="+mn-lt"/>
                <a:ea typeface="+mn-ea"/>
                <a:cs typeface="+mn-cs"/>
              </a:defRPr>
            </a:lvl1pPr>
            <a:lvl2pPr marL="457200" indent="0" algn="l" defTabSz="914400" rtl="0" eaLnBrk="1" latinLnBrk="0" hangingPunct="1">
              <a:lnSpc>
                <a:spcPct val="120000"/>
              </a:lnSpc>
              <a:spcBef>
                <a:spcPts val="500"/>
              </a:spcBef>
              <a:buSzPct val="125000"/>
              <a:buFont typeface="Arial" panose="020B0604020202020204"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120000"/>
              </a:lnSpc>
              <a:spcBef>
                <a:spcPts val="500"/>
              </a:spcBef>
              <a:buSzPct val="125000"/>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9pPr>
          </a:lstStyle>
          <a:p>
            <a:pPr marL="800100" lvl="1" indent="-342900" algn="just">
              <a:lnSpc>
                <a:spcPct val="115000"/>
              </a:lnSpc>
              <a:spcBef>
                <a:spcPts val="600"/>
              </a:spcBef>
              <a:spcAft>
                <a:spcPts val="1200"/>
              </a:spcAft>
              <a:buFont typeface="Wingdings" panose="05000000000000000000" pitchFamily="2" charset="2"/>
              <a:buChar char="v"/>
            </a:pPr>
            <a:r>
              <a:rPr lang="fr-CM" sz="2000" b="1" kern="0" dirty="0">
                <a:solidFill>
                  <a:srgbClr val="000000"/>
                </a:solidFill>
                <a:latin typeface="Comic Sans MS" panose="030F0702030302020204" pitchFamily="66" charset="0"/>
                <a:ea typeface="Aptos"/>
                <a:cs typeface="Arial" panose="020B0604020202020204" pitchFamily="34" charset="0"/>
              </a:rPr>
              <a:t>Gestion des déchets</a:t>
            </a:r>
          </a:p>
          <a:p>
            <a:pPr marL="1200150" lvl="2" indent="-285750" algn="just">
              <a:lnSpc>
                <a:spcPct val="115000"/>
              </a:lnSpc>
              <a:spcBef>
                <a:spcPts val="600"/>
              </a:spcBef>
              <a:spcAft>
                <a:spcPts val="1200"/>
              </a:spcAft>
              <a:buFont typeface="Arial" panose="020B0604020202020204" pitchFamily="34" charset="0"/>
              <a:buChar char="•"/>
            </a:pPr>
            <a:r>
              <a:rPr lang="fr-CM" sz="2000" kern="0" dirty="0">
                <a:solidFill>
                  <a:srgbClr val="000000"/>
                </a:solidFill>
                <a:latin typeface="Comic Sans MS" panose="030F0702030302020204" pitchFamily="66" charset="0"/>
                <a:ea typeface="Aptos"/>
                <a:cs typeface="Arial" panose="020B0604020202020204" pitchFamily="34" charset="0"/>
              </a:rPr>
              <a:t>Conteneurs équipés de capteurs</a:t>
            </a:r>
          </a:p>
          <a:p>
            <a:pPr marL="1200150" lvl="2" indent="-285750" algn="just">
              <a:lnSpc>
                <a:spcPct val="115000"/>
              </a:lnSpc>
              <a:spcBef>
                <a:spcPts val="600"/>
              </a:spcBef>
              <a:spcAft>
                <a:spcPts val="1200"/>
              </a:spcAft>
              <a:buFont typeface="Arial" panose="020B0604020202020204" pitchFamily="34" charset="0"/>
              <a:buChar char="•"/>
            </a:pPr>
            <a:r>
              <a:rPr lang="fr-CM" sz="2000" kern="0" dirty="0">
                <a:solidFill>
                  <a:srgbClr val="000000"/>
                </a:solidFill>
                <a:latin typeface="Comic Sans MS" panose="030F0702030302020204" pitchFamily="66" charset="0"/>
                <a:ea typeface="Aptos"/>
                <a:cs typeface="Arial" panose="020B0604020202020204" pitchFamily="34" charset="0"/>
              </a:rPr>
              <a:t>Systèmes automatisés pour le tri </a:t>
            </a:r>
          </a:p>
          <a:p>
            <a:pPr algn="just">
              <a:lnSpc>
                <a:spcPct val="115000"/>
              </a:lnSpc>
              <a:spcBef>
                <a:spcPts val="600"/>
              </a:spcBef>
              <a:spcAft>
                <a:spcPts val="1200"/>
              </a:spcAft>
            </a:pPr>
            <a:endParaRPr lang="fr-CM" sz="1200" dirty="0"/>
          </a:p>
        </p:txBody>
      </p:sp>
      <p:sp>
        <p:nvSpPr>
          <p:cNvPr id="6" name="Espace réservé du texte 2">
            <a:extLst>
              <a:ext uri="{FF2B5EF4-FFF2-40B4-BE49-F238E27FC236}">
                <a16:creationId xmlns:a16="http://schemas.microsoft.com/office/drawing/2014/main" id="{D0138D24-D85A-406E-8FBB-871EF09EE208}"/>
              </a:ext>
            </a:extLst>
          </p:cNvPr>
          <p:cNvSpPr txBox="1">
            <a:spLocks/>
          </p:cNvSpPr>
          <p:nvPr/>
        </p:nvSpPr>
        <p:spPr>
          <a:xfrm>
            <a:off x="3844472" y="4278757"/>
            <a:ext cx="5674658" cy="2560449"/>
          </a:xfrm>
          <a:prstGeom prst="rect">
            <a:avLst/>
          </a:prstGeom>
        </p:spPr>
        <p:txBody>
          <a:bodyPr vert="horz" lIns="91440" tIns="45720" rIns="91440" bIns="45720" numCol="1" rtlCol="0" anchor="ctr">
            <a:normAutofit/>
          </a:bodyPr>
          <a:lstStyle>
            <a:lvl1pPr marL="0" indent="0" algn="l" defTabSz="914400" rtl="0" eaLnBrk="1" latinLnBrk="0" hangingPunct="1">
              <a:lnSpc>
                <a:spcPct val="120000"/>
              </a:lnSpc>
              <a:spcBef>
                <a:spcPts val="1000"/>
              </a:spcBef>
              <a:buSzPct val="125000"/>
              <a:buFont typeface="Arial" panose="020B0604020202020204" pitchFamily="34" charset="0"/>
              <a:buNone/>
              <a:defRPr sz="1800" kern="1200" cap="all" baseline="0">
                <a:solidFill>
                  <a:schemeClr val="tx1">
                    <a:tint val="75000"/>
                  </a:schemeClr>
                </a:solidFill>
                <a:latin typeface="+mn-lt"/>
                <a:ea typeface="+mn-ea"/>
                <a:cs typeface="+mn-cs"/>
              </a:defRPr>
            </a:lvl1pPr>
            <a:lvl2pPr marL="457200" indent="0" algn="l" defTabSz="914400" rtl="0" eaLnBrk="1" latinLnBrk="0" hangingPunct="1">
              <a:lnSpc>
                <a:spcPct val="120000"/>
              </a:lnSpc>
              <a:spcBef>
                <a:spcPts val="500"/>
              </a:spcBef>
              <a:buSzPct val="125000"/>
              <a:buFont typeface="Arial" panose="020B0604020202020204"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120000"/>
              </a:lnSpc>
              <a:spcBef>
                <a:spcPts val="500"/>
              </a:spcBef>
              <a:buSzPct val="125000"/>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9pPr>
          </a:lstStyle>
          <a:p>
            <a:pPr marL="800100" lvl="1" indent="-342900" algn="just">
              <a:lnSpc>
                <a:spcPct val="100000"/>
              </a:lnSpc>
              <a:spcBef>
                <a:spcPts val="600"/>
              </a:spcBef>
              <a:spcAft>
                <a:spcPts val="1200"/>
              </a:spcAft>
              <a:buFont typeface="Wingdings" panose="05000000000000000000" pitchFamily="2" charset="2"/>
              <a:buChar char="v"/>
            </a:pPr>
            <a:r>
              <a:rPr lang="fr-CM" sz="2000" b="1" kern="0" dirty="0">
                <a:solidFill>
                  <a:srgbClr val="000000"/>
                </a:solidFill>
                <a:latin typeface="Comic Sans MS" panose="030F0702030302020204" pitchFamily="66" charset="0"/>
                <a:ea typeface="Aptos"/>
                <a:cs typeface="Arial" panose="020B0604020202020204" pitchFamily="34" charset="0"/>
              </a:rPr>
              <a:t>Eau et énergie</a:t>
            </a:r>
          </a:p>
          <a:p>
            <a:pPr marL="1257300" lvl="2" indent="-342900" algn="just">
              <a:lnSpc>
                <a:spcPct val="100000"/>
              </a:lnSpc>
              <a:spcBef>
                <a:spcPts val="600"/>
              </a:spcBef>
              <a:spcAft>
                <a:spcPts val="1200"/>
              </a:spcAft>
              <a:buFont typeface="Arial" panose="020B0604020202020204" pitchFamily="34" charset="0"/>
              <a:buChar char="•"/>
            </a:pPr>
            <a:r>
              <a:rPr lang="fr-CM" sz="2000" kern="100" dirty="0">
                <a:solidFill>
                  <a:schemeClr val="bg1"/>
                </a:solidFill>
                <a:latin typeface="Comic Sans MS" panose="030F0702030302020204" pitchFamily="66" charset="0"/>
                <a:ea typeface="Aptos"/>
                <a:cs typeface="Times New Roman" panose="02020603050405020304" pitchFamily="18" charset="0"/>
              </a:rPr>
              <a:t>Forage</a:t>
            </a:r>
          </a:p>
          <a:p>
            <a:pPr marL="1257300" lvl="2" indent="-342900" algn="just">
              <a:lnSpc>
                <a:spcPct val="100000"/>
              </a:lnSpc>
              <a:spcBef>
                <a:spcPts val="600"/>
              </a:spcBef>
              <a:spcAft>
                <a:spcPts val="1200"/>
              </a:spcAft>
              <a:buFont typeface="Arial" panose="020B0604020202020204" pitchFamily="34" charset="0"/>
              <a:buChar char="•"/>
            </a:pPr>
            <a:r>
              <a:rPr lang="fr-CM" sz="2000" kern="100" dirty="0">
                <a:solidFill>
                  <a:schemeClr val="bg1"/>
                </a:solidFill>
                <a:latin typeface="Comic Sans MS" panose="030F0702030302020204" pitchFamily="66" charset="0"/>
                <a:ea typeface="Aptos"/>
                <a:cs typeface="Times New Roman" panose="02020603050405020304" pitchFamily="18" charset="0"/>
              </a:rPr>
              <a:t>Château d’eau</a:t>
            </a:r>
          </a:p>
          <a:p>
            <a:pPr marL="1257300" lvl="2" indent="-342900" algn="just">
              <a:lnSpc>
                <a:spcPct val="100000"/>
              </a:lnSpc>
              <a:spcBef>
                <a:spcPts val="600"/>
              </a:spcBef>
              <a:spcAft>
                <a:spcPts val="1200"/>
              </a:spcAft>
              <a:buFont typeface="Arial" panose="020B0604020202020204" pitchFamily="34" charset="0"/>
              <a:buChar char="•"/>
            </a:pPr>
            <a:r>
              <a:rPr lang="fr-CM" sz="2000" kern="100" dirty="0">
                <a:solidFill>
                  <a:schemeClr val="bg1"/>
                </a:solidFill>
                <a:latin typeface="Comic Sans MS" panose="030F0702030302020204" pitchFamily="66" charset="0"/>
                <a:ea typeface="Aptos"/>
                <a:cs typeface="Times New Roman" panose="02020603050405020304" pitchFamily="18" charset="0"/>
              </a:rPr>
              <a:t>Localiser une panne  sur le réseau</a:t>
            </a:r>
          </a:p>
          <a:p>
            <a:pPr algn="just">
              <a:lnSpc>
                <a:spcPct val="115000"/>
              </a:lnSpc>
              <a:spcBef>
                <a:spcPts val="600"/>
              </a:spcBef>
              <a:spcAft>
                <a:spcPts val="1200"/>
              </a:spcAft>
            </a:pPr>
            <a:endParaRPr lang="fr-CM" dirty="0"/>
          </a:p>
        </p:txBody>
      </p:sp>
      <p:pic>
        <p:nvPicPr>
          <p:cNvPr id="8" name="Picture 4">
            <a:extLst>
              <a:ext uri="{FF2B5EF4-FFF2-40B4-BE49-F238E27FC236}">
                <a16:creationId xmlns:a16="http://schemas.microsoft.com/office/drawing/2014/main" id="{5C70D62E-250F-4F26-B91E-54878A390CBC}"/>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0241640" y="1011981"/>
            <a:ext cx="1188360" cy="1417454"/>
          </a:xfrm>
          <a:prstGeom prst="rect">
            <a:avLst/>
          </a:prstGeom>
          <a:noFill/>
        </p:spPr>
      </p:pic>
    </p:spTree>
    <p:extLst>
      <p:ext uri="{BB962C8B-B14F-4D97-AF65-F5344CB8AC3E}">
        <p14:creationId xmlns:p14="http://schemas.microsoft.com/office/powerpoint/2010/main" val="2075944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3">
                                            <p:txEl>
                                              <p:pRg st="2" end="2"/>
                                            </p:txEl>
                                          </p:spTgt>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3">
                                            <p:txEl>
                                              <p:pRg st="3" end="3"/>
                                            </p:txEl>
                                          </p:spTgt>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3">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5"/>
                                        </p:tgtEl>
                                        <p:attrNameLst>
                                          <p:attrName>style.visibility</p:attrName>
                                        </p:attrNameLst>
                                      </p:cBhvr>
                                      <p:to>
                                        <p:strVal val="visible"/>
                                      </p:to>
                                    </p:set>
                                    <p:animEffect transition="in" filter="fade">
                                      <p:cBhvr>
                                        <p:cTn id="34" dur="1000"/>
                                        <p:tgtEl>
                                          <p:spTgt spid="5"/>
                                        </p:tgtEl>
                                      </p:cBhvr>
                                    </p:animEffect>
                                    <p:anim calcmode="lin" valueType="num">
                                      <p:cBhvr>
                                        <p:cTn id="35" dur="1000" fill="hold"/>
                                        <p:tgtEl>
                                          <p:spTgt spid="5"/>
                                        </p:tgtEl>
                                        <p:attrNameLst>
                                          <p:attrName>ppt_x</p:attrName>
                                        </p:attrNameLst>
                                      </p:cBhvr>
                                      <p:tavLst>
                                        <p:tav tm="0">
                                          <p:val>
                                            <p:strVal val="#ppt_x"/>
                                          </p:val>
                                        </p:tav>
                                        <p:tav tm="100000">
                                          <p:val>
                                            <p:strVal val="#ppt_x"/>
                                          </p:val>
                                        </p:tav>
                                      </p:tavLst>
                                    </p:anim>
                                    <p:anim calcmode="lin" valueType="num">
                                      <p:cBhvr>
                                        <p:cTn id="3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6" presetClass="entr" presetSubtype="0" fill="hold" grpId="0" nodeType="clickEffect">
                                  <p:stCondLst>
                                    <p:cond delay="0"/>
                                  </p:stCondLst>
                                  <p:childTnLst>
                                    <p:set>
                                      <p:cBhvr>
                                        <p:cTn id="40" dur="1" fill="hold">
                                          <p:stCondLst>
                                            <p:cond delay="0"/>
                                          </p:stCondLst>
                                        </p:cTn>
                                        <p:tgtEl>
                                          <p:spTgt spid="6"/>
                                        </p:tgtEl>
                                        <p:attrNameLst>
                                          <p:attrName>style.visibility</p:attrName>
                                        </p:attrNameLst>
                                      </p:cBhvr>
                                      <p:to>
                                        <p:strVal val="visible"/>
                                      </p:to>
                                    </p:set>
                                    <p:animEffect transition="in" filter="wipe(down)">
                                      <p:cBhvr>
                                        <p:cTn id="41" dur="580">
                                          <p:stCondLst>
                                            <p:cond delay="0"/>
                                          </p:stCondLst>
                                        </p:cTn>
                                        <p:tgtEl>
                                          <p:spTgt spid="6"/>
                                        </p:tgtEl>
                                      </p:cBhvr>
                                    </p:animEffect>
                                    <p:anim calcmode="lin" valueType="num">
                                      <p:cBhvr>
                                        <p:cTn id="42"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47" dur="26">
                                          <p:stCondLst>
                                            <p:cond delay="650"/>
                                          </p:stCondLst>
                                        </p:cTn>
                                        <p:tgtEl>
                                          <p:spTgt spid="6"/>
                                        </p:tgtEl>
                                      </p:cBhvr>
                                      <p:to x="100000" y="60000"/>
                                    </p:animScale>
                                    <p:animScale>
                                      <p:cBhvr>
                                        <p:cTn id="48" dur="166" decel="50000">
                                          <p:stCondLst>
                                            <p:cond delay="676"/>
                                          </p:stCondLst>
                                        </p:cTn>
                                        <p:tgtEl>
                                          <p:spTgt spid="6"/>
                                        </p:tgtEl>
                                      </p:cBhvr>
                                      <p:to x="100000" y="100000"/>
                                    </p:animScale>
                                    <p:animScale>
                                      <p:cBhvr>
                                        <p:cTn id="49" dur="26">
                                          <p:stCondLst>
                                            <p:cond delay="1312"/>
                                          </p:stCondLst>
                                        </p:cTn>
                                        <p:tgtEl>
                                          <p:spTgt spid="6"/>
                                        </p:tgtEl>
                                      </p:cBhvr>
                                      <p:to x="100000" y="80000"/>
                                    </p:animScale>
                                    <p:animScale>
                                      <p:cBhvr>
                                        <p:cTn id="50" dur="166" decel="50000">
                                          <p:stCondLst>
                                            <p:cond delay="1338"/>
                                          </p:stCondLst>
                                        </p:cTn>
                                        <p:tgtEl>
                                          <p:spTgt spid="6"/>
                                        </p:tgtEl>
                                      </p:cBhvr>
                                      <p:to x="100000" y="100000"/>
                                    </p:animScale>
                                    <p:animScale>
                                      <p:cBhvr>
                                        <p:cTn id="51" dur="26">
                                          <p:stCondLst>
                                            <p:cond delay="1642"/>
                                          </p:stCondLst>
                                        </p:cTn>
                                        <p:tgtEl>
                                          <p:spTgt spid="6"/>
                                        </p:tgtEl>
                                      </p:cBhvr>
                                      <p:to x="100000" y="90000"/>
                                    </p:animScale>
                                    <p:animScale>
                                      <p:cBhvr>
                                        <p:cTn id="52" dur="166" decel="50000">
                                          <p:stCondLst>
                                            <p:cond delay="1668"/>
                                          </p:stCondLst>
                                        </p:cTn>
                                        <p:tgtEl>
                                          <p:spTgt spid="6"/>
                                        </p:tgtEl>
                                      </p:cBhvr>
                                      <p:to x="100000" y="100000"/>
                                    </p:animScale>
                                    <p:animScale>
                                      <p:cBhvr>
                                        <p:cTn id="53" dur="26">
                                          <p:stCondLst>
                                            <p:cond delay="1808"/>
                                          </p:stCondLst>
                                        </p:cTn>
                                        <p:tgtEl>
                                          <p:spTgt spid="6"/>
                                        </p:tgtEl>
                                      </p:cBhvr>
                                      <p:to x="100000" y="95000"/>
                                    </p:animScale>
                                    <p:animScale>
                                      <p:cBhvr>
                                        <p:cTn id="54"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DF49A9-84D8-424A-8D7C-75C05B160467}"/>
              </a:ext>
            </a:extLst>
          </p:cNvPr>
          <p:cNvSpPr>
            <a:spLocks noGrp="1"/>
          </p:cNvSpPr>
          <p:nvPr>
            <p:ph type="title"/>
          </p:nvPr>
        </p:nvSpPr>
        <p:spPr>
          <a:xfrm>
            <a:off x="0" y="107576"/>
            <a:ext cx="11869270" cy="1013012"/>
          </a:xfrm>
        </p:spPr>
        <p:txBody>
          <a:bodyPr>
            <a:noAutofit/>
          </a:bodyPr>
          <a:lstStyle/>
          <a:p>
            <a:pPr algn="ctr">
              <a:lnSpc>
                <a:spcPct val="150000"/>
              </a:lnSpc>
            </a:pPr>
            <a:r>
              <a:rPr lang="fr-CM" sz="2400" b="1" kern="100" dirty="0">
                <a:solidFill>
                  <a:srgbClr val="FF0000"/>
                </a:solidFill>
                <a:latin typeface="Comic Sans MS" panose="030F0702030302020204" pitchFamily="66" charset="0"/>
                <a:ea typeface="Times New Roman" panose="02020603050405020304" pitchFamily="18" charset="0"/>
                <a:cs typeface="Times New Roman" panose="02020603050405020304" pitchFamily="18" charset="0"/>
              </a:rPr>
              <a:t>II. </a:t>
            </a:r>
            <a:r>
              <a:rPr lang="fr-CM" sz="2400" b="1" dirty="0">
                <a:solidFill>
                  <a:srgbClr val="FF0000"/>
                </a:solidFill>
                <a:effectLst/>
                <a:latin typeface="Comic Sans MS" panose="030F0702030302020204" pitchFamily="66" charset="0"/>
                <a:ea typeface="Times New Roman" panose="02020603050405020304" pitchFamily="18" charset="0"/>
                <a:cs typeface="Times New Roman" panose="02020603050405020304" pitchFamily="18" charset="0"/>
              </a:rPr>
              <a:t>Stratégies pour intégrer la technologie dans le développement des villes modernes          (II)</a:t>
            </a:r>
            <a:endParaRPr lang="fr-CM" sz="2000" b="1" dirty="0">
              <a:solidFill>
                <a:srgbClr val="FF0000"/>
              </a:solidFill>
            </a:endParaRPr>
          </a:p>
        </p:txBody>
      </p:sp>
      <p:sp>
        <p:nvSpPr>
          <p:cNvPr id="3" name="Espace réservé du texte 2">
            <a:extLst>
              <a:ext uri="{FF2B5EF4-FFF2-40B4-BE49-F238E27FC236}">
                <a16:creationId xmlns:a16="http://schemas.microsoft.com/office/drawing/2014/main" id="{E3FE91F3-44F9-4391-B283-0FD5944E104E}"/>
              </a:ext>
            </a:extLst>
          </p:cNvPr>
          <p:cNvSpPr>
            <a:spLocks noGrp="1"/>
          </p:cNvSpPr>
          <p:nvPr>
            <p:ph type="body" idx="1"/>
          </p:nvPr>
        </p:nvSpPr>
        <p:spPr>
          <a:xfrm>
            <a:off x="313764" y="1732781"/>
            <a:ext cx="9108141" cy="2707342"/>
          </a:xfrm>
        </p:spPr>
        <p:txBody>
          <a:bodyPr numCol="1">
            <a:normAutofit fontScale="92500" lnSpcReduction="20000"/>
          </a:bodyPr>
          <a:lstStyle/>
          <a:p>
            <a:pPr marL="342900" lvl="0" indent="-342900" algn="just">
              <a:lnSpc>
                <a:spcPct val="115000"/>
              </a:lnSpc>
              <a:spcBef>
                <a:spcPts val="600"/>
              </a:spcBef>
              <a:spcAft>
                <a:spcPts val="1200"/>
              </a:spcAft>
              <a:buFont typeface="Symbol" panose="05050102010706020507" pitchFamily="18" charset="2"/>
              <a:buBlip>
                <a:blip r:embed="rId2"/>
              </a:buBlip>
            </a:pPr>
            <a:r>
              <a:rPr lang="fr-CM" sz="2000" b="1" cap="none" dirty="0">
                <a:solidFill>
                  <a:schemeClr val="bg1"/>
                </a:solidFill>
                <a:latin typeface="Comic Sans MS" panose="030F0702030302020204" pitchFamily="66" charset="0"/>
              </a:rPr>
              <a:t>Les plateformes numériques dans l’amélioration des services publics</a:t>
            </a:r>
            <a:r>
              <a:rPr lang="fr-CM" sz="2400" b="1" kern="0" cap="none" dirty="0">
                <a:solidFill>
                  <a:schemeClr val="bg1"/>
                </a:solidFill>
                <a:effectLst/>
                <a:latin typeface="Comic Sans MS" panose="030F0702030302020204" pitchFamily="66" charset="0"/>
                <a:ea typeface="Times New Roman" panose="02020603050405020304" pitchFamily="18" charset="0"/>
                <a:cs typeface="Arial" panose="020B0604020202020204" pitchFamily="34" charset="0"/>
              </a:rPr>
              <a:t>;</a:t>
            </a:r>
          </a:p>
          <a:p>
            <a:pPr lvl="0" algn="just">
              <a:lnSpc>
                <a:spcPct val="115000"/>
              </a:lnSpc>
              <a:spcBef>
                <a:spcPts val="600"/>
              </a:spcBef>
              <a:spcAft>
                <a:spcPts val="1200"/>
              </a:spcAft>
            </a:pPr>
            <a:endParaRPr lang="fr-CM" sz="2400" b="1" kern="0" cap="none" dirty="0">
              <a:solidFill>
                <a:schemeClr val="bg1"/>
              </a:solidFill>
              <a:effectLst/>
              <a:latin typeface="Comic Sans MS" panose="030F0702030302020204" pitchFamily="66" charset="0"/>
              <a:ea typeface="Times New Roman" panose="02020603050405020304" pitchFamily="18" charset="0"/>
              <a:cs typeface="Arial" panose="020B0604020202020204" pitchFamily="34" charset="0"/>
            </a:endParaRPr>
          </a:p>
          <a:p>
            <a:pPr marL="800100" lvl="1" indent="-342900" algn="just">
              <a:lnSpc>
                <a:spcPct val="115000"/>
              </a:lnSpc>
              <a:spcBef>
                <a:spcPts val="600"/>
              </a:spcBef>
              <a:spcAft>
                <a:spcPts val="1200"/>
              </a:spcAft>
              <a:buFont typeface="Wingdings" panose="05000000000000000000" pitchFamily="2" charset="2"/>
              <a:buChar char="v"/>
            </a:pPr>
            <a:r>
              <a:rPr lang="fr-CM" sz="2000" b="1" kern="0" dirty="0">
                <a:solidFill>
                  <a:srgbClr val="000000"/>
                </a:solidFill>
                <a:effectLst/>
                <a:latin typeface="Comic Sans MS" panose="030F0702030302020204" pitchFamily="66" charset="0"/>
                <a:ea typeface="Aptos"/>
                <a:cs typeface="Arial" panose="020B0604020202020204" pitchFamily="34" charset="0"/>
              </a:rPr>
              <a:t>Recette Municipale</a:t>
            </a:r>
          </a:p>
          <a:p>
            <a:pPr marL="1257300" lvl="2" indent="-342900" algn="just">
              <a:lnSpc>
                <a:spcPct val="115000"/>
              </a:lnSpc>
              <a:spcBef>
                <a:spcPts val="600"/>
              </a:spcBef>
              <a:spcAft>
                <a:spcPts val="1200"/>
              </a:spcAft>
              <a:buFont typeface="Arial" panose="020B0604020202020204" pitchFamily="34" charset="0"/>
              <a:buChar char="•"/>
            </a:pPr>
            <a:r>
              <a:rPr lang="fr-CM" sz="2000" kern="0" dirty="0">
                <a:solidFill>
                  <a:srgbClr val="000000"/>
                </a:solidFill>
                <a:effectLst/>
                <a:latin typeface="Comic Sans MS" panose="030F0702030302020204" pitchFamily="66" charset="0"/>
                <a:ea typeface="Aptos"/>
                <a:cs typeface="Arial" panose="020B0604020202020204" pitchFamily="34" charset="0"/>
              </a:rPr>
              <a:t>Terminaux de collecte</a:t>
            </a:r>
          </a:p>
          <a:p>
            <a:pPr marL="1257300" lvl="2" indent="-342900" algn="just">
              <a:lnSpc>
                <a:spcPct val="115000"/>
              </a:lnSpc>
              <a:spcBef>
                <a:spcPts val="600"/>
              </a:spcBef>
              <a:spcAft>
                <a:spcPts val="1200"/>
              </a:spcAft>
              <a:buFont typeface="Arial" panose="020B0604020202020204" pitchFamily="34" charset="0"/>
              <a:buChar char="•"/>
            </a:pPr>
            <a:r>
              <a:rPr lang="fr-CM" sz="2000" kern="0" dirty="0">
                <a:solidFill>
                  <a:srgbClr val="000000"/>
                </a:solidFill>
                <a:effectLst/>
                <a:latin typeface="Comic Sans MS" panose="030F0702030302020204" pitchFamily="66" charset="0"/>
                <a:ea typeface="Aptos"/>
                <a:cs typeface="Arial" panose="020B0604020202020204" pitchFamily="34" charset="0"/>
              </a:rPr>
              <a:t>SIM-BA</a:t>
            </a:r>
          </a:p>
          <a:p>
            <a:pPr lvl="0" algn="just">
              <a:lnSpc>
                <a:spcPct val="115000"/>
              </a:lnSpc>
              <a:spcBef>
                <a:spcPts val="600"/>
              </a:spcBef>
              <a:spcAft>
                <a:spcPts val="1200"/>
              </a:spcAft>
            </a:pPr>
            <a:endParaRPr lang="fr-CM" sz="1200" dirty="0"/>
          </a:p>
        </p:txBody>
      </p:sp>
      <p:sp>
        <p:nvSpPr>
          <p:cNvPr id="4" name="Espace réservé du numéro de diapositive 3">
            <a:extLst>
              <a:ext uri="{FF2B5EF4-FFF2-40B4-BE49-F238E27FC236}">
                <a16:creationId xmlns:a16="http://schemas.microsoft.com/office/drawing/2014/main" id="{D6EC36DA-5FBF-4AB9-BA1C-67D924788035}"/>
              </a:ext>
            </a:extLst>
          </p:cNvPr>
          <p:cNvSpPr>
            <a:spLocks noGrp="1"/>
          </p:cNvSpPr>
          <p:nvPr>
            <p:ph type="sldNum" sz="quarter" idx="12"/>
          </p:nvPr>
        </p:nvSpPr>
        <p:spPr>
          <a:xfrm>
            <a:off x="10464580" y="6184618"/>
            <a:ext cx="771089" cy="365125"/>
          </a:xfrm>
        </p:spPr>
        <p:txBody>
          <a:bodyPr/>
          <a:lstStyle/>
          <a:p>
            <a:fld id="{6AEA3F30-1582-4D04-A9B9-E6EE42CD662E}" type="slidenum">
              <a:rPr lang="fr-CM" smtClean="0"/>
              <a:t>6</a:t>
            </a:fld>
            <a:endParaRPr lang="fr-CM" dirty="0"/>
          </a:p>
        </p:txBody>
      </p:sp>
      <p:sp>
        <p:nvSpPr>
          <p:cNvPr id="6" name="Espace réservé du texte 2">
            <a:extLst>
              <a:ext uri="{FF2B5EF4-FFF2-40B4-BE49-F238E27FC236}">
                <a16:creationId xmlns:a16="http://schemas.microsoft.com/office/drawing/2014/main" id="{D0138D24-D85A-406E-8FBB-871EF09EE208}"/>
              </a:ext>
            </a:extLst>
          </p:cNvPr>
          <p:cNvSpPr txBox="1">
            <a:spLocks/>
          </p:cNvSpPr>
          <p:nvPr/>
        </p:nvSpPr>
        <p:spPr>
          <a:xfrm>
            <a:off x="5262282" y="3606194"/>
            <a:ext cx="5674658" cy="1690009"/>
          </a:xfrm>
          <a:prstGeom prst="rect">
            <a:avLst/>
          </a:prstGeom>
        </p:spPr>
        <p:txBody>
          <a:bodyPr vert="horz" lIns="91440" tIns="45720" rIns="91440" bIns="45720" numCol="1" rtlCol="0" anchor="ctr">
            <a:normAutofit/>
          </a:bodyPr>
          <a:lstStyle>
            <a:lvl1pPr marL="0" indent="0" algn="l" defTabSz="914400" rtl="0" eaLnBrk="1" latinLnBrk="0" hangingPunct="1">
              <a:lnSpc>
                <a:spcPct val="120000"/>
              </a:lnSpc>
              <a:spcBef>
                <a:spcPts val="1000"/>
              </a:spcBef>
              <a:buSzPct val="125000"/>
              <a:buFont typeface="Arial" panose="020B0604020202020204" pitchFamily="34" charset="0"/>
              <a:buNone/>
              <a:defRPr sz="1800" kern="1200" cap="all" baseline="0">
                <a:solidFill>
                  <a:schemeClr val="tx1">
                    <a:tint val="75000"/>
                  </a:schemeClr>
                </a:solidFill>
                <a:latin typeface="+mn-lt"/>
                <a:ea typeface="+mn-ea"/>
                <a:cs typeface="+mn-cs"/>
              </a:defRPr>
            </a:lvl1pPr>
            <a:lvl2pPr marL="457200" indent="0" algn="l" defTabSz="914400" rtl="0" eaLnBrk="1" latinLnBrk="0" hangingPunct="1">
              <a:lnSpc>
                <a:spcPct val="120000"/>
              </a:lnSpc>
              <a:spcBef>
                <a:spcPts val="500"/>
              </a:spcBef>
              <a:buSzPct val="125000"/>
              <a:buFont typeface="Arial" panose="020B0604020202020204"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120000"/>
              </a:lnSpc>
              <a:spcBef>
                <a:spcPts val="500"/>
              </a:spcBef>
              <a:buSzPct val="125000"/>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9pPr>
          </a:lstStyle>
          <a:p>
            <a:pPr marL="800100" lvl="1" indent="-342900" algn="just">
              <a:lnSpc>
                <a:spcPct val="100000"/>
              </a:lnSpc>
              <a:spcBef>
                <a:spcPts val="600"/>
              </a:spcBef>
              <a:spcAft>
                <a:spcPts val="1200"/>
              </a:spcAft>
              <a:buFont typeface="Wingdings" panose="05000000000000000000" pitchFamily="2" charset="2"/>
              <a:buChar char="v"/>
            </a:pPr>
            <a:r>
              <a:rPr lang="fr-CM" sz="2000" b="1" kern="0" dirty="0">
                <a:solidFill>
                  <a:srgbClr val="000000"/>
                </a:solidFill>
                <a:latin typeface="Comic Sans MS" panose="030F0702030302020204" pitchFamily="66" charset="0"/>
                <a:ea typeface="Aptos"/>
                <a:cs typeface="Arial" panose="020B0604020202020204" pitchFamily="34" charset="0"/>
              </a:rPr>
              <a:t>Gestion du personnel</a:t>
            </a:r>
          </a:p>
          <a:p>
            <a:pPr marL="1257300" lvl="2" indent="-342900" algn="just">
              <a:lnSpc>
                <a:spcPct val="100000"/>
              </a:lnSpc>
              <a:spcBef>
                <a:spcPts val="600"/>
              </a:spcBef>
              <a:spcAft>
                <a:spcPts val="1200"/>
              </a:spcAft>
              <a:buFont typeface="Arial" panose="020B0604020202020204" pitchFamily="34" charset="0"/>
              <a:buChar char="•"/>
            </a:pPr>
            <a:r>
              <a:rPr lang="fr-CM" sz="2000" kern="100" dirty="0">
                <a:solidFill>
                  <a:schemeClr val="bg1"/>
                </a:solidFill>
                <a:latin typeface="Comic Sans MS" panose="030F0702030302020204" pitchFamily="66" charset="0"/>
                <a:ea typeface="Aptos"/>
                <a:cs typeface="Times New Roman" panose="02020603050405020304" pitchFamily="18" charset="0"/>
              </a:rPr>
              <a:t>Pointeuse</a:t>
            </a:r>
          </a:p>
          <a:p>
            <a:pPr marL="1257300" lvl="2" indent="-342900" algn="just">
              <a:lnSpc>
                <a:spcPct val="100000"/>
              </a:lnSpc>
              <a:spcBef>
                <a:spcPts val="600"/>
              </a:spcBef>
              <a:spcAft>
                <a:spcPts val="1200"/>
              </a:spcAft>
              <a:buFont typeface="Arial" panose="020B0604020202020204" pitchFamily="34" charset="0"/>
              <a:buChar char="•"/>
            </a:pPr>
            <a:r>
              <a:rPr lang="fr-CM" sz="2000" kern="100" dirty="0">
                <a:solidFill>
                  <a:schemeClr val="bg1"/>
                </a:solidFill>
                <a:latin typeface="Comic Sans MS" panose="030F0702030302020204" pitchFamily="66" charset="0"/>
                <a:ea typeface="Aptos"/>
                <a:cs typeface="Times New Roman" panose="02020603050405020304" pitchFamily="18" charset="0"/>
              </a:rPr>
              <a:t>Serveur de données</a:t>
            </a:r>
          </a:p>
          <a:p>
            <a:pPr lvl="2" algn="just">
              <a:lnSpc>
                <a:spcPct val="100000"/>
              </a:lnSpc>
              <a:spcBef>
                <a:spcPts val="600"/>
              </a:spcBef>
              <a:spcAft>
                <a:spcPts val="1200"/>
              </a:spcAft>
            </a:pPr>
            <a:endParaRPr lang="fr-CM" sz="2000" kern="100" dirty="0">
              <a:solidFill>
                <a:schemeClr val="bg1"/>
              </a:solidFill>
              <a:latin typeface="Comic Sans MS" panose="030F0702030302020204" pitchFamily="66" charset="0"/>
              <a:ea typeface="Aptos"/>
              <a:cs typeface="Times New Roman" panose="02020603050405020304" pitchFamily="18" charset="0"/>
            </a:endParaRPr>
          </a:p>
          <a:p>
            <a:pPr algn="just">
              <a:lnSpc>
                <a:spcPct val="115000"/>
              </a:lnSpc>
              <a:spcBef>
                <a:spcPts val="600"/>
              </a:spcBef>
              <a:spcAft>
                <a:spcPts val="1200"/>
              </a:spcAft>
            </a:pPr>
            <a:endParaRPr lang="fr-CM" dirty="0"/>
          </a:p>
        </p:txBody>
      </p:sp>
      <p:pic>
        <p:nvPicPr>
          <p:cNvPr id="8" name="Picture 4">
            <a:extLst>
              <a:ext uri="{FF2B5EF4-FFF2-40B4-BE49-F238E27FC236}">
                <a16:creationId xmlns:a16="http://schemas.microsoft.com/office/drawing/2014/main" id="{82411588-E896-4961-8E5C-01BFCD1764DC}"/>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0241640" y="1011981"/>
            <a:ext cx="1188360" cy="1417454"/>
          </a:xfrm>
          <a:prstGeom prst="rect">
            <a:avLst/>
          </a:prstGeom>
          <a:noFill/>
        </p:spPr>
      </p:pic>
    </p:spTree>
    <p:extLst>
      <p:ext uri="{BB962C8B-B14F-4D97-AF65-F5344CB8AC3E}">
        <p14:creationId xmlns:p14="http://schemas.microsoft.com/office/powerpoint/2010/main" val="3276966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4" dur="500"/>
                                        <p:tgtEl>
                                          <p:spTgt spid="3">
                                            <p:txEl>
                                              <p:pRg st="2" end="2"/>
                                            </p:txEl>
                                          </p:spTgt>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p:cTn id="1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9" dur="500"/>
                                        <p:tgtEl>
                                          <p:spTgt spid="3">
                                            <p:txEl>
                                              <p:pRg st="3" end="3"/>
                                            </p:txEl>
                                          </p:spTgt>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 calcmode="lin" valueType="num">
                                      <p:cBhvr>
                                        <p:cTn id="22"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4" dur="500"/>
                                        <p:tgtEl>
                                          <p:spTgt spid="3">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6" presetClass="entr" presetSubtype="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down)">
                                      <p:cBhvr>
                                        <p:cTn id="29" dur="580">
                                          <p:stCondLst>
                                            <p:cond delay="0"/>
                                          </p:stCondLst>
                                        </p:cTn>
                                        <p:tgtEl>
                                          <p:spTgt spid="6"/>
                                        </p:tgtEl>
                                      </p:cBhvr>
                                    </p:animEffect>
                                    <p:anim calcmode="lin" valueType="num">
                                      <p:cBhvr>
                                        <p:cTn id="30"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35" dur="26">
                                          <p:stCondLst>
                                            <p:cond delay="650"/>
                                          </p:stCondLst>
                                        </p:cTn>
                                        <p:tgtEl>
                                          <p:spTgt spid="6"/>
                                        </p:tgtEl>
                                      </p:cBhvr>
                                      <p:to x="100000" y="60000"/>
                                    </p:animScale>
                                    <p:animScale>
                                      <p:cBhvr>
                                        <p:cTn id="36" dur="166" decel="50000">
                                          <p:stCondLst>
                                            <p:cond delay="676"/>
                                          </p:stCondLst>
                                        </p:cTn>
                                        <p:tgtEl>
                                          <p:spTgt spid="6"/>
                                        </p:tgtEl>
                                      </p:cBhvr>
                                      <p:to x="100000" y="100000"/>
                                    </p:animScale>
                                    <p:animScale>
                                      <p:cBhvr>
                                        <p:cTn id="37" dur="26">
                                          <p:stCondLst>
                                            <p:cond delay="1312"/>
                                          </p:stCondLst>
                                        </p:cTn>
                                        <p:tgtEl>
                                          <p:spTgt spid="6"/>
                                        </p:tgtEl>
                                      </p:cBhvr>
                                      <p:to x="100000" y="80000"/>
                                    </p:animScale>
                                    <p:animScale>
                                      <p:cBhvr>
                                        <p:cTn id="38" dur="166" decel="50000">
                                          <p:stCondLst>
                                            <p:cond delay="1338"/>
                                          </p:stCondLst>
                                        </p:cTn>
                                        <p:tgtEl>
                                          <p:spTgt spid="6"/>
                                        </p:tgtEl>
                                      </p:cBhvr>
                                      <p:to x="100000" y="100000"/>
                                    </p:animScale>
                                    <p:animScale>
                                      <p:cBhvr>
                                        <p:cTn id="39" dur="26">
                                          <p:stCondLst>
                                            <p:cond delay="1642"/>
                                          </p:stCondLst>
                                        </p:cTn>
                                        <p:tgtEl>
                                          <p:spTgt spid="6"/>
                                        </p:tgtEl>
                                      </p:cBhvr>
                                      <p:to x="100000" y="90000"/>
                                    </p:animScale>
                                    <p:animScale>
                                      <p:cBhvr>
                                        <p:cTn id="40" dur="166" decel="50000">
                                          <p:stCondLst>
                                            <p:cond delay="1668"/>
                                          </p:stCondLst>
                                        </p:cTn>
                                        <p:tgtEl>
                                          <p:spTgt spid="6"/>
                                        </p:tgtEl>
                                      </p:cBhvr>
                                      <p:to x="100000" y="100000"/>
                                    </p:animScale>
                                    <p:animScale>
                                      <p:cBhvr>
                                        <p:cTn id="41" dur="26">
                                          <p:stCondLst>
                                            <p:cond delay="1808"/>
                                          </p:stCondLst>
                                        </p:cTn>
                                        <p:tgtEl>
                                          <p:spTgt spid="6"/>
                                        </p:tgtEl>
                                      </p:cBhvr>
                                      <p:to x="100000" y="95000"/>
                                    </p:animScale>
                                    <p:animScale>
                                      <p:cBhvr>
                                        <p:cTn id="42"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DF49A9-84D8-424A-8D7C-75C05B160467}"/>
              </a:ext>
            </a:extLst>
          </p:cNvPr>
          <p:cNvSpPr>
            <a:spLocks noGrp="1"/>
          </p:cNvSpPr>
          <p:nvPr>
            <p:ph type="title"/>
          </p:nvPr>
        </p:nvSpPr>
        <p:spPr>
          <a:xfrm>
            <a:off x="0" y="107576"/>
            <a:ext cx="11869270" cy="1013012"/>
          </a:xfrm>
        </p:spPr>
        <p:txBody>
          <a:bodyPr>
            <a:noAutofit/>
          </a:bodyPr>
          <a:lstStyle/>
          <a:p>
            <a:pPr algn="ctr">
              <a:lnSpc>
                <a:spcPct val="150000"/>
              </a:lnSpc>
            </a:pPr>
            <a:r>
              <a:rPr lang="fr-CM" sz="2400" b="1" kern="100" dirty="0">
                <a:solidFill>
                  <a:srgbClr val="FF0000"/>
                </a:solidFill>
                <a:latin typeface="Comic Sans MS" panose="030F0702030302020204" pitchFamily="66" charset="0"/>
                <a:ea typeface="Times New Roman" panose="02020603050405020304" pitchFamily="18" charset="0"/>
                <a:cs typeface="Times New Roman" panose="02020603050405020304" pitchFamily="18" charset="0"/>
              </a:rPr>
              <a:t>II. </a:t>
            </a:r>
            <a:r>
              <a:rPr lang="fr-CM" sz="2400" b="1" dirty="0">
                <a:solidFill>
                  <a:srgbClr val="FF0000"/>
                </a:solidFill>
                <a:effectLst/>
                <a:latin typeface="Comic Sans MS" panose="030F0702030302020204" pitchFamily="66" charset="0"/>
                <a:ea typeface="Times New Roman" panose="02020603050405020304" pitchFamily="18" charset="0"/>
                <a:cs typeface="Times New Roman" panose="02020603050405020304" pitchFamily="18" charset="0"/>
              </a:rPr>
              <a:t>Stratégies pour intégrer la technologie dans le développement des villes modernes          (III)</a:t>
            </a:r>
            <a:endParaRPr lang="fr-CM" sz="2000" b="1" dirty="0">
              <a:solidFill>
                <a:srgbClr val="FF0000"/>
              </a:solidFill>
            </a:endParaRPr>
          </a:p>
        </p:txBody>
      </p:sp>
      <p:sp>
        <p:nvSpPr>
          <p:cNvPr id="3" name="Espace réservé du texte 2">
            <a:extLst>
              <a:ext uri="{FF2B5EF4-FFF2-40B4-BE49-F238E27FC236}">
                <a16:creationId xmlns:a16="http://schemas.microsoft.com/office/drawing/2014/main" id="{E3FE91F3-44F9-4391-B283-0FD5944E104E}"/>
              </a:ext>
            </a:extLst>
          </p:cNvPr>
          <p:cNvSpPr>
            <a:spLocks noGrp="1"/>
          </p:cNvSpPr>
          <p:nvPr>
            <p:ph type="body" idx="1"/>
          </p:nvPr>
        </p:nvSpPr>
        <p:spPr>
          <a:xfrm>
            <a:off x="717176" y="1559181"/>
            <a:ext cx="5378824" cy="1690009"/>
          </a:xfrm>
        </p:spPr>
        <p:txBody>
          <a:bodyPr numCol="1">
            <a:normAutofit fontScale="92500" lnSpcReduction="10000"/>
          </a:bodyPr>
          <a:lstStyle/>
          <a:p>
            <a:pPr marL="800100" lvl="1" indent="-342900" algn="just">
              <a:lnSpc>
                <a:spcPct val="115000"/>
              </a:lnSpc>
              <a:spcBef>
                <a:spcPts val="600"/>
              </a:spcBef>
              <a:spcAft>
                <a:spcPts val="1200"/>
              </a:spcAft>
              <a:buFont typeface="Wingdings" panose="05000000000000000000" pitchFamily="2" charset="2"/>
              <a:buChar char="v"/>
            </a:pPr>
            <a:r>
              <a:rPr lang="fr-CM" sz="2000" b="1" kern="0" dirty="0">
                <a:solidFill>
                  <a:srgbClr val="000000"/>
                </a:solidFill>
                <a:effectLst/>
                <a:latin typeface="Comic Sans MS" panose="030F0702030302020204" pitchFamily="66" charset="0"/>
                <a:ea typeface="Aptos"/>
                <a:cs typeface="Arial" panose="020B0604020202020204" pitchFamily="34" charset="0"/>
              </a:rPr>
              <a:t>Etat civil</a:t>
            </a:r>
          </a:p>
          <a:p>
            <a:pPr marL="1257300" lvl="2" indent="-342900" algn="just">
              <a:lnSpc>
                <a:spcPct val="115000"/>
              </a:lnSpc>
              <a:spcBef>
                <a:spcPts val="600"/>
              </a:spcBef>
              <a:spcAft>
                <a:spcPts val="1200"/>
              </a:spcAft>
              <a:buFont typeface="Arial" panose="020B0604020202020204" pitchFamily="34" charset="0"/>
              <a:buChar char="•"/>
            </a:pPr>
            <a:r>
              <a:rPr lang="fr-CM" sz="2000" kern="0" dirty="0">
                <a:solidFill>
                  <a:srgbClr val="000000"/>
                </a:solidFill>
                <a:effectLst/>
                <a:latin typeface="Comic Sans MS" panose="030F0702030302020204" pitchFamily="66" charset="0"/>
                <a:ea typeface="Aptos"/>
                <a:cs typeface="Arial" panose="020B0604020202020204" pitchFamily="34" charset="0"/>
              </a:rPr>
              <a:t>Digitalisation des actes d’état civil</a:t>
            </a:r>
          </a:p>
          <a:p>
            <a:pPr marL="1257300" lvl="2" indent="-342900" algn="just">
              <a:lnSpc>
                <a:spcPct val="115000"/>
              </a:lnSpc>
              <a:spcBef>
                <a:spcPts val="600"/>
              </a:spcBef>
              <a:spcAft>
                <a:spcPts val="1200"/>
              </a:spcAft>
              <a:buFont typeface="Arial" panose="020B0604020202020204" pitchFamily="34" charset="0"/>
              <a:buChar char="•"/>
            </a:pPr>
            <a:r>
              <a:rPr lang="fr-CM" sz="2000" kern="0" dirty="0">
                <a:solidFill>
                  <a:srgbClr val="000000"/>
                </a:solidFill>
                <a:latin typeface="Comic Sans MS" panose="030F0702030302020204" pitchFamily="66" charset="0"/>
                <a:ea typeface="Aptos"/>
                <a:cs typeface="Arial" panose="020B0604020202020204" pitchFamily="34" charset="0"/>
              </a:rPr>
              <a:t>Digitalisation des archives</a:t>
            </a:r>
            <a:endParaRPr lang="fr-CM" sz="2000" kern="0" dirty="0">
              <a:solidFill>
                <a:srgbClr val="000000"/>
              </a:solidFill>
              <a:effectLst/>
              <a:latin typeface="Comic Sans MS" panose="030F0702030302020204" pitchFamily="66" charset="0"/>
              <a:ea typeface="Aptos"/>
              <a:cs typeface="Arial" panose="020B0604020202020204" pitchFamily="34" charset="0"/>
            </a:endParaRPr>
          </a:p>
          <a:p>
            <a:pPr lvl="0" algn="just">
              <a:lnSpc>
                <a:spcPct val="115000"/>
              </a:lnSpc>
              <a:spcBef>
                <a:spcPts val="600"/>
              </a:spcBef>
              <a:spcAft>
                <a:spcPts val="1200"/>
              </a:spcAft>
            </a:pPr>
            <a:endParaRPr lang="fr-CM" sz="1200" dirty="0"/>
          </a:p>
        </p:txBody>
      </p:sp>
      <p:sp>
        <p:nvSpPr>
          <p:cNvPr id="4" name="Espace réservé du numéro de diapositive 3">
            <a:extLst>
              <a:ext uri="{FF2B5EF4-FFF2-40B4-BE49-F238E27FC236}">
                <a16:creationId xmlns:a16="http://schemas.microsoft.com/office/drawing/2014/main" id="{D6EC36DA-5FBF-4AB9-BA1C-67D924788035}"/>
              </a:ext>
            </a:extLst>
          </p:cNvPr>
          <p:cNvSpPr>
            <a:spLocks noGrp="1"/>
          </p:cNvSpPr>
          <p:nvPr>
            <p:ph type="sldNum" sz="quarter" idx="12"/>
          </p:nvPr>
        </p:nvSpPr>
        <p:spPr>
          <a:xfrm>
            <a:off x="10464580" y="6184618"/>
            <a:ext cx="771089" cy="365125"/>
          </a:xfrm>
        </p:spPr>
        <p:txBody>
          <a:bodyPr/>
          <a:lstStyle/>
          <a:p>
            <a:fld id="{6AEA3F30-1582-4D04-A9B9-E6EE42CD662E}" type="slidenum">
              <a:rPr lang="fr-CM" smtClean="0"/>
              <a:t>7</a:t>
            </a:fld>
            <a:endParaRPr lang="fr-CM" dirty="0"/>
          </a:p>
        </p:txBody>
      </p:sp>
      <p:sp>
        <p:nvSpPr>
          <p:cNvPr id="6" name="Espace réservé du texte 2">
            <a:extLst>
              <a:ext uri="{FF2B5EF4-FFF2-40B4-BE49-F238E27FC236}">
                <a16:creationId xmlns:a16="http://schemas.microsoft.com/office/drawing/2014/main" id="{D0138D24-D85A-406E-8FBB-871EF09EE208}"/>
              </a:ext>
            </a:extLst>
          </p:cNvPr>
          <p:cNvSpPr txBox="1">
            <a:spLocks/>
          </p:cNvSpPr>
          <p:nvPr/>
        </p:nvSpPr>
        <p:spPr>
          <a:xfrm>
            <a:off x="4278994" y="3832249"/>
            <a:ext cx="6096000" cy="1690009"/>
          </a:xfrm>
          <a:prstGeom prst="rect">
            <a:avLst/>
          </a:prstGeom>
        </p:spPr>
        <p:txBody>
          <a:bodyPr vert="horz" lIns="91440" tIns="45720" rIns="91440" bIns="45720" numCol="1" rtlCol="0" anchor="ctr">
            <a:normAutofit/>
          </a:bodyPr>
          <a:lstStyle>
            <a:lvl1pPr marL="0" indent="0" algn="l" defTabSz="914400" rtl="0" eaLnBrk="1" latinLnBrk="0" hangingPunct="1">
              <a:lnSpc>
                <a:spcPct val="120000"/>
              </a:lnSpc>
              <a:spcBef>
                <a:spcPts val="1000"/>
              </a:spcBef>
              <a:buSzPct val="125000"/>
              <a:buFont typeface="Arial" panose="020B0604020202020204" pitchFamily="34" charset="0"/>
              <a:buNone/>
              <a:defRPr sz="1800" kern="1200" cap="all" baseline="0">
                <a:solidFill>
                  <a:schemeClr val="tx1">
                    <a:tint val="75000"/>
                  </a:schemeClr>
                </a:solidFill>
                <a:latin typeface="+mn-lt"/>
                <a:ea typeface="+mn-ea"/>
                <a:cs typeface="+mn-cs"/>
              </a:defRPr>
            </a:lvl1pPr>
            <a:lvl2pPr marL="457200" indent="0" algn="l" defTabSz="914400" rtl="0" eaLnBrk="1" latinLnBrk="0" hangingPunct="1">
              <a:lnSpc>
                <a:spcPct val="120000"/>
              </a:lnSpc>
              <a:spcBef>
                <a:spcPts val="500"/>
              </a:spcBef>
              <a:buSzPct val="125000"/>
              <a:buFont typeface="Arial" panose="020B0604020202020204"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120000"/>
              </a:lnSpc>
              <a:spcBef>
                <a:spcPts val="500"/>
              </a:spcBef>
              <a:buSzPct val="125000"/>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9pPr>
          </a:lstStyle>
          <a:p>
            <a:pPr marL="800100" lvl="1" indent="-342900" algn="just">
              <a:lnSpc>
                <a:spcPct val="100000"/>
              </a:lnSpc>
              <a:spcBef>
                <a:spcPts val="600"/>
              </a:spcBef>
              <a:spcAft>
                <a:spcPts val="1200"/>
              </a:spcAft>
              <a:buFont typeface="Wingdings" panose="05000000000000000000" pitchFamily="2" charset="2"/>
              <a:buChar char="v"/>
            </a:pPr>
            <a:r>
              <a:rPr lang="fr-CM" sz="2000" b="1" kern="0" dirty="0">
                <a:solidFill>
                  <a:srgbClr val="000000"/>
                </a:solidFill>
                <a:latin typeface="Comic Sans MS" panose="030F0702030302020204" pitchFamily="66" charset="0"/>
                <a:ea typeface="Aptos"/>
                <a:cs typeface="Arial" panose="020B0604020202020204" pitchFamily="34" charset="0"/>
              </a:rPr>
              <a:t>Plateformes digitales et Réseaux sociaux</a:t>
            </a:r>
          </a:p>
          <a:p>
            <a:pPr marL="1257300" lvl="2" indent="-342900" algn="just">
              <a:lnSpc>
                <a:spcPct val="100000"/>
              </a:lnSpc>
              <a:spcBef>
                <a:spcPts val="600"/>
              </a:spcBef>
              <a:spcAft>
                <a:spcPts val="1200"/>
              </a:spcAft>
              <a:buFont typeface="Arial" panose="020B0604020202020204" pitchFamily="34" charset="0"/>
              <a:buChar char="•"/>
            </a:pPr>
            <a:r>
              <a:rPr lang="fr-CM" sz="2000" kern="100" dirty="0">
                <a:solidFill>
                  <a:schemeClr val="bg1"/>
                </a:solidFill>
                <a:latin typeface="Comic Sans MS" panose="030F0702030302020204" pitchFamily="66" charset="0"/>
                <a:ea typeface="Aptos"/>
                <a:cs typeface="Times New Roman" panose="02020603050405020304" pitchFamily="18" charset="0"/>
              </a:rPr>
              <a:t>Site internet</a:t>
            </a:r>
          </a:p>
          <a:p>
            <a:pPr marL="1257300" lvl="2" indent="-342900" algn="just">
              <a:lnSpc>
                <a:spcPct val="100000"/>
              </a:lnSpc>
              <a:spcBef>
                <a:spcPts val="600"/>
              </a:spcBef>
              <a:spcAft>
                <a:spcPts val="1200"/>
              </a:spcAft>
              <a:buFont typeface="Arial" panose="020B0604020202020204" pitchFamily="34" charset="0"/>
              <a:buChar char="•"/>
            </a:pPr>
            <a:r>
              <a:rPr lang="fr-CM" sz="2000" kern="100" dirty="0">
                <a:solidFill>
                  <a:schemeClr val="bg1"/>
                </a:solidFill>
                <a:latin typeface="Comic Sans MS" panose="030F0702030302020204" pitchFamily="66" charset="0"/>
                <a:ea typeface="Aptos"/>
                <a:cs typeface="Times New Roman" panose="02020603050405020304" pitchFamily="18" charset="0"/>
              </a:rPr>
              <a:t>WhatsApp, Facebook, Instagram, …</a:t>
            </a:r>
          </a:p>
          <a:p>
            <a:pPr lvl="2" algn="just">
              <a:lnSpc>
                <a:spcPct val="100000"/>
              </a:lnSpc>
              <a:spcBef>
                <a:spcPts val="600"/>
              </a:spcBef>
              <a:spcAft>
                <a:spcPts val="1200"/>
              </a:spcAft>
            </a:pPr>
            <a:endParaRPr lang="fr-CM" sz="2000" kern="100" dirty="0">
              <a:solidFill>
                <a:schemeClr val="bg1"/>
              </a:solidFill>
              <a:latin typeface="Comic Sans MS" panose="030F0702030302020204" pitchFamily="66" charset="0"/>
              <a:ea typeface="Aptos"/>
              <a:cs typeface="Times New Roman" panose="02020603050405020304" pitchFamily="18" charset="0"/>
            </a:endParaRPr>
          </a:p>
          <a:p>
            <a:pPr algn="just">
              <a:lnSpc>
                <a:spcPct val="115000"/>
              </a:lnSpc>
              <a:spcBef>
                <a:spcPts val="600"/>
              </a:spcBef>
              <a:spcAft>
                <a:spcPts val="1200"/>
              </a:spcAft>
            </a:pPr>
            <a:endParaRPr lang="fr-CM" dirty="0"/>
          </a:p>
        </p:txBody>
      </p:sp>
      <p:sp>
        <p:nvSpPr>
          <p:cNvPr id="7" name="Espace réservé du texte 2">
            <a:extLst>
              <a:ext uri="{FF2B5EF4-FFF2-40B4-BE49-F238E27FC236}">
                <a16:creationId xmlns:a16="http://schemas.microsoft.com/office/drawing/2014/main" id="{2AB10EDE-7AFF-4F7E-A1D5-E26F159B748A}"/>
              </a:ext>
            </a:extLst>
          </p:cNvPr>
          <p:cNvSpPr txBox="1">
            <a:spLocks/>
          </p:cNvSpPr>
          <p:nvPr/>
        </p:nvSpPr>
        <p:spPr>
          <a:xfrm>
            <a:off x="878540" y="4926725"/>
            <a:ext cx="9141172" cy="1034126"/>
          </a:xfrm>
          <a:prstGeom prst="rect">
            <a:avLst/>
          </a:prstGeom>
        </p:spPr>
        <p:txBody>
          <a:bodyPr vert="horz" lIns="91440" tIns="45720" rIns="91440" bIns="45720" numCol="1" rtlCol="0" anchor="ctr">
            <a:normAutofit/>
          </a:bodyPr>
          <a:lstStyle>
            <a:lvl1pPr marL="0" indent="0" algn="l" defTabSz="914400" rtl="0" eaLnBrk="1" latinLnBrk="0" hangingPunct="1">
              <a:lnSpc>
                <a:spcPct val="120000"/>
              </a:lnSpc>
              <a:spcBef>
                <a:spcPts val="1000"/>
              </a:spcBef>
              <a:buSzPct val="125000"/>
              <a:buFont typeface="Arial" panose="020B0604020202020204" pitchFamily="34" charset="0"/>
              <a:buNone/>
              <a:defRPr sz="1800" kern="1200" cap="all" baseline="0">
                <a:solidFill>
                  <a:schemeClr val="tx1">
                    <a:tint val="75000"/>
                  </a:schemeClr>
                </a:solidFill>
                <a:latin typeface="+mn-lt"/>
                <a:ea typeface="+mn-ea"/>
                <a:cs typeface="+mn-cs"/>
              </a:defRPr>
            </a:lvl1pPr>
            <a:lvl2pPr marL="457200" indent="0" algn="l" defTabSz="914400" rtl="0" eaLnBrk="1" latinLnBrk="0" hangingPunct="1">
              <a:lnSpc>
                <a:spcPct val="120000"/>
              </a:lnSpc>
              <a:spcBef>
                <a:spcPts val="500"/>
              </a:spcBef>
              <a:buSzPct val="125000"/>
              <a:buFont typeface="Arial" panose="020B0604020202020204"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120000"/>
              </a:lnSpc>
              <a:spcBef>
                <a:spcPts val="500"/>
              </a:spcBef>
              <a:buSzPct val="125000"/>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9pPr>
          </a:lstStyle>
          <a:p>
            <a:pPr lvl="1" algn="just">
              <a:lnSpc>
                <a:spcPct val="100000"/>
              </a:lnSpc>
              <a:spcBef>
                <a:spcPts val="600"/>
              </a:spcBef>
              <a:spcAft>
                <a:spcPts val="1200"/>
              </a:spcAft>
            </a:pPr>
            <a:r>
              <a:rPr lang="fr-CM" sz="2000" b="1" dirty="0">
                <a:solidFill>
                  <a:srgbClr val="00B050"/>
                </a:solidFill>
                <a:latin typeface="Comic Sans MS" panose="030F0702030302020204" pitchFamily="66" charset="0"/>
              </a:rPr>
              <a:t>Il est important de noter que la jeune génération est de plus en plus active dans les débats concernant leur environnement urbain.</a:t>
            </a:r>
          </a:p>
        </p:txBody>
      </p:sp>
      <p:pic>
        <p:nvPicPr>
          <p:cNvPr id="9" name="Picture 4">
            <a:extLst>
              <a:ext uri="{FF2B5EF4-FFF2-40B4-BE49-F238E27FC236}">
                <a16:creationId xmlns:a16="http://schemas.microsoft.com/office/drawing/2014/main" id="{ADAF3D03-6ABE-4300-A20A-9771B8D8BFA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255944" y="1335742"/>
            <a:ext cx="1188360" cy="1417454"/>
          </a:xfrm>
          <a:prstGeom prst="rect">
            <a:avLst/>
          </a:prstGeom>
          <a:noFill/>
        </p:spPr>
      </p:pic>
    </p:spTree>
    <p:extLst>
      <p:ext uri="{BB962C8B-B14F-4D97-AF65-F5344CB8AC3E}">
        <p14:creationId xmlns:p14="http://schemas.microsoft.com/office/powerpoint/2010/main" val="2548325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1000" fill="hold"/>
                                        <p:tgtEl>
                                          <p:spTgt spid="7"/>
                                        </p:tgtEl>
                                        <p:attrNameLst>
                                          <p:attrName>ppt_w</p:attrName>
                                        </p:attrNameLst>
                                      </p:cBhvr>
                                      <p:tavLst>
                                        <p:tav tm="0">
                                          <p:val>
                                            <p:fltVal val="0"/>
                                          </p:val>
                                        </p:tav>
                                        <p:tav tm="100000">
                                          <p:val>
                                            <p:strVal val="#ppt_w"/>
                                          </p:val>
                                        </p:tav>
                                      </p:tavLst>
                                    </p:anim>
                                    <p:anim calcmode="lin" valueType="num">
                                      <p:cBhvr>
                                        <p:cTn id="15" dur="1000" fill="hold"/>
                                        <p:tgtEl>
                                          <p:spTgt spid="7"/>
                                        </p:tgtEl>
                                        <p:attrNameLst>
                                          <p:attrName>ppt_h</p:attrName>
                                        </p:attrNameLst>
                                      </p:cBhvr>
                                      <p:tavLst>
                                        <p:tav tm="0">
                                          <p:val>
                                            <p:fltVal val="0"/>
                                          </p:val>
                                        </p:tav>
                                        <p:tav tm="100000">
                                          <p:val>
                                            <p:strVal val="#ppt_h"/>
                                          </p:val>
                                        </p:tav>
                                      </p:tavLst>
                                    </p:anim>
                                    <p:anim calcmode="lin" valueType="num">
                                      <p:cBhvr>
                                        <p:cTn id="16" dur="1000" fill="hold"/>
                                        <p:tgtEl>
                                          <p:spTgt spid="7"/>
                                        </p:tgtEl>
                                        <p:attrNameLst>
                                          <p:attrName>style.rotation</p:attrName>
                                        </p:attrNameLst>
                                      </p:cBhvr>
                                      <p:tavLst>
                                        <p:tav tm="0">
                                          <p:val>
                                            <p:fltVal val="90"/>
                                          </p:val>
                                        </p:tav>
                                        <p:tav tm="100000">
                                          <p:val>
                                            <p:fltVal val="0"/>
                                          </p:val>
                                        </p:tav>
                                      </p:tavLst>
                                    </p:anim>
                                    <p:animEffect transition="in" filter="fade">
                                      <p:cBhvr>
                                        <p:cTn id="1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DF49A9-84D8-424A-8D7C-75C05B160467}"/>
              </a:ext>
            </a:extLst>
          </p:cNvPr>
          <p:cNvSpPr>
            <a:spLocks noGrp="1"/>
          </p:cNvSpPr>
          <p:nvPr>
            <p:ph type="title"/>
          </p:nvPr>
        </p:nvSpPr>
        <p:spPr>
          <a:xfrm>
            <a:off x="-98612" y="274143"/>
            <a:ext cx="11869270" cy="650757"/>
          </a:xfrm>
        </p:spPr>
        <p:txBody>
          <a:bodyPr>
            <a:noAutofit/>
          </a:bodyPr>
          <a:lstStyle/>
          <a:p>
            <a:pPr algn="ctr">
              <a:lnSpc>
                <a:spcPct val="150000"/>
              </a:lnSpc>
            </a:pPr>
            <a:r>
              <a:rPr lang="fr-CM" sz="2400" b="1" kern="100" dirty="0">
                <a:solidFill>
                  <a:srgbClr val="FF0000"/>
                </a:solidFill>
                <a:latin typeface="Comic Sans MS" panose="030F0702030302020204" pitchFamily="66" charset="0"/>
                <a:ea typeface="Times New Roman" panose="02020603050405020304" pitchFamily="18" charset="0"/>
                <a:cs typeface="Times New Roman" panose="02020603050405020304" pitchFamily="18" charset="0"/>
              </a:rPr>
              <a:t>IV. </a:t>
            </a:r>
            <a:r>
              <a:rPr lang="fr-CM" sz="2400" b="1" dirty="0">
                <a:solidFill>
                  <a:srgbClr val="FF0000"/>
                </a:solidFill>
                <a:effectLst/>
                <a:latin typeface="Comic Sans MS" panose="030F0702030302020204" pitchFamily="66" charset="0"/>
                <a:ea typeface="Times New Roman" panose="02020603050405020304" pitchFamily="18" charset="0"/>
                <a:cs typeface="Times New Roman" panose="02020603050405020304" pitchFamily="18" charset="0"/>
              </a:rPr>
              <a:t>Les défis liés aux projets urbains intelligents</a:t>
            </a:r>
            <a:endParaRPr lang="fr-CM" sz="2000" b="1" dirty="0">
              <a:solidFill>
                <a:srgbClr val="FF0000"/>
              </a:solidFill>
            </a:endParaRPr>
          </a:p>
        </p:txBody>
      </p:sp>
      <p:sp>
        <p:nvSpPr>
          <p:cNvPr id="3" name="Espace réservé du texte 2">
            <a:extLst>
              <a:ext uri="{FF2B5EF4-FFF2-40B4-BE49-F238E27FC236}">
                <a16:creationId xmlns:a16="http://schemas.microsoft.com/office/drawing/2014/main" id="{E3FE91F3-44F9-4391-B283-0FD5944E104E}"/>
              </a:ext>
            </a:extLst>
          </p:cNvPr>
          <p:cNvSpPr>
            <a:spLocks noGrp="1"/>
          </p:cNvSpPr>
          <p:nvPr>
            <p:ph type="body" idx="1"/>
          </p:nvPr>
        </p:nvSpPr>
        <p:spPr>
          <a:xfrm>
            <a:off x="0" y="1235037"/>
            <a:ext cx="5701553" cy="1774347"/>
          </a:xfrm>
        </p:spPr>
        <p:txBody>
          <a:bodyPr numCol="1">
            <a:normAutofit/>
          </a:bodyPr>
          <a:lstStyle/>
          <a:p>
            <a:pPr marL="800100" lvl="1" indent="-342900" algn="just">
              <a:lnSpc>
                <a:spcPct val="115000"/>
              </a:lnSpc>
              <a:spcBef>
                <a:spcPts val="600"/>
              </a:spcBef>
              <a:spcAft>
                <a:spcPts val="1200"/>
              </a:spcAft>
              <a:buFont typeface="Wingdings" panose="05000000000000000000" pitchFamily="2" charset="2"/>
              <a:buChar char="v"/>
            </a:pPr>
            <a:r>
              <a:rPr lang="fr-CM" sz="2000" b="1" kern="0" dirty="0">
                <a:solidFill>
                  <a:srgbClr val="000000"/>
                </a:solidFill>
                <a:latin typeface="Comic Sans MS" panose="030F0702030302020204" pitchFamily="66" charset="0"/>
                <a:ea typeface="Aptos"/>
                <a:cs typeface="Arial" panose="020B0604020202020204" pitchFamily="34" charset="0"/>
              </a:rPr>
              <a:t>Inclusion numérique des citoyens:</a:t>
            </a:r>
          </a:p>
          <a:p>
            <a:pPr marL="1257300" lvl="2" indent="-342900" algn="just">
              <a:lnSpc>
                <a:spcPct val="115000"/>
              </a:lnSpc>
              <a:spcBef>
                <a:spcPts val="600"/>
              </a:spcBef>
              <a:spcAft>
                <a:spcPts val="1200"/>
              </a:spcAft>
              <a:buFont typeface="Wingdings" panose="05000000000000000000" pitchFamily="2" charset="2"/>
              <a:buChar char="ü"/>
            </a:pPr>
            <a:r>
              <a:rPr lang="fr-CM" sz="2000" b="1" kern="0" dirty="0">
                <a:solidFill>
                  <a:srgbClr val="000000"/>
                </a:solidFill>
                <a:latin typeface="Comic Sans MS" panose="030F0702030302020204" pitchFamily="66" charset="0"/>
                <a:ea typeface="Aptos"/>
                <a:cs typeface="Arial" panose="020B0604020202020204" pitchFamily="34" charset="0"/>
              </a:rPr>
              <a:t>Marginalisation </a:t>
            </a:r>
          </a:p>
          <a:p>
            <a:pPr marL="1257300" lvl="2" indent="-342900" algn="just">
              <a:lnSpc>
                <a:spcPct val="115000"/>
              </a:lnSpc>
              <a:spcBef>
                <a:spcPts val="600"/>
              </a:spcBef>
              <a:spcAft>
                <a:spcPts val="1200"/>
              </a:spcAft>
              <a:buFont typeface="Wingdings" panose="05000000000000000000" pitchFamily="2" charset="2"/>
              <a:buChar char="ü"/>
            </a:pPr>
            <a:endParaRPr lang="fr-CM" sz="2000" b="1" kern="0" dirty="0">
              <a:solidFill>
                <a:srgbClr val="000000"/>
              </a:solidFill>
              <a:latin typeface="Comic Sans MS" panose="030F0702030302020204" pitchFamily="66" charset="0"/>
              <a:ea typeface="Aptos"/>
              <a:cs typeface="Arial" panose="020B0604020202020204" pitchFamily="34" charset="0"/>
            </a:endParaRPr>
          </a:p>
          <a:p>
            <a:pPr lvl="0" algn="just">
              <a:lnSpc>
                <a:spcPct val="115000"/>
              </a:lnSpc>
              <a:spcBef>
                <a:spcPts val="600"/>
              </a:spcBef>
              <a:spcAft>
                <a:spcPts val="1200"/>
              </a:spcAft>
            </a:pPr>
            <a:endParaRPr lang="fr-CM" sz="1200" dirty="0"/>
          </a:p>
        </p:txBody>
      </p:sp>
      <p:sp>
        <p:nvSpPr>
          <p:cNvPr id="4" name="Espace réservé du numéro de diapositive 3">
            <a:extLst>
              <a:ext uri="{FF2B5EF4-FFF2-40B4-BE49-F238E27FC236}">
                <a16:creationId xmlns:a16="http://schemas.microsoft.com/office/drawing/2014/main" id="{D6EC36DA-5FBF-4AB9-BA1C-67D924788035}"/>
              </a:ext>
            </a:extLst>
          </p:cNvPr>
          <p:cNvSpPr>
            <a:spLocks noGrp="1"/>
          </p:cNvSpPr>
          <p:nvPr>
            <p:ph type="sldNum" sz="quarter" idx="12"/>
          </p:nvPr>
        </p:nvSpPr>
        <p:spPr>
          <a:xfrm>
            <a:off x="10464580" y="6184618"/>
            <a:ext cx="771089" cy="365125"/>
          </a:xfrm>
        </p:spPr>
        <p:txBody>
          <a:bodyPr/>
          <a:lstStyle/>
          <a:p>
            <a:fld id="{6AEA3F30-1582-4D04-A9B9-E6EE42CD662E}" type="slidenum">
              <a:rPr lang="fr-CM" smtClean="0"/>
              <a:t>8</a:t>
            </a:fld>
            <a:endParaRPr lang="fr-CM" dirty="0"/>
          </a:p>
        </p:txBody>
      </p:sp>
      <p:pic>
        <p:nvPicPr>
          <p:cNvPr id="8" name="Picture 4">
            <a:extLst>
              <a:ext uri="{FF2B5EF4-FFF2-40B4-BE49-F238E27FC236}">
                <a16:creationId xmlns:a16="http://schemas.microsoft.com/office/drawing/2014/main" id="{3A51474F-E3C7-4467-9BC8-E9D9AC576FA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241640" y="1011981"/>
            <a:ext cx="1188360" cy="1417454"/>
          </a:xfrm>
          <a:prstGeom prst="rect">
            <a:avLst/>
          </a:prstGeom>
          <a:noFill/>
        </p:spPr>
      </p:pic>
      <p:sp>
        <p:nvSpPr>
          <p:cNvPr id="9" name="Espace réservé du texte 2">
            <a:extLst>
              <a:ext uri="{FF2B5EF4-FFF2-40B4-BE49-F238E27FC236}">
                <a16:creationId xmlns:a16="http://schemas.microsoft.com/office/drawing/2014/main" id="{B488537E-2253-4741-A66A-EF58A03992A2}"/>
              </a:ext>
            </a:extLst>
          </p:cNvPr>
          <p:cNvSpPr txBox="1">
            <a:spLocks/>
          </p:cNvSpPr>
          <p:nvPr/>
        </p:nvSpPr>
        <p:spPr>
          <a:xfrm>
            <a:off x="4911415" y="1944217"/>
            <a:ext cx="5857965" cy="2182626"/>
          </a:xfrm>
          <a:prstGeom prst="rect">
            <a:avLst/>
          </a:prstGeom>
        </p:spPr>
        <p:txBody>
          <a:bodyPr vert="horz" lIns="91440" tIns="45720" rIns="91440" bIns="45720" numCol="1" rtlCol="0">
            <a:normAutofit/>
          </a:bodyPr>
          <a:lstStyle>
            <a:lvl1pPr marL="0" indent="0" algn="l" defTabSz="914400" rtl="0" eaLnBrk="1" latinLnBrk="0" hangingPunct="1">
              <a:lnSpc>
                <a:spcPct val="120000"/>
              </a:lnSpc>
              <a:spcBef>
                <a:spcPts val="1000"/>
              </a:spcBef>
              <a:buSzPct val="125000"/>
              <a:buFont typeface="Arial" panose="020B0604020202020204" pitchFamily="34" charset="0"/>
              <a:buNone/>
              <a:defRPr sz="1800" kern="1200" cap="all" baseline="0">
                <a:solidFill>
                  <a:schemeClr val="tx1">
                    <a:tint val="75000"/>
                  </a:schemeClr>
                </a:solidFill>
                <a:latin typeface="+mn-lt"/>
                <a:ea typeface="+mn-ea"/>
                <a:cs typeface="+mn-cs"/>
              </a:defRPr>
            </a:lvl1pPr>
            <a:lvl2pPr marL="457200" indent="0" algn="l" defTabSz="914400" rtl="0" eaLnBrk="1" latinLnBrk="0" hangingPunct="1">
              <a:lnSpc>
                <a:spcPct val="120000"/>
              </a:lnSpc>
              <a:spcBef>
                <a:spcPts val="500"/>
              </a:spcBef>
              <a:buSzPct val="125000"/>
              <a:buFont typeface="Arial" panose="020B0604020202020204"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120000"/>
              </a:lnSpc>
              <a:spcBef>
                <a:spcPts val="500"/>
              </a:spcBef>
              <a:buSzPct val="125000"/>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9pPr>
          </a:lstStyle>
          <a:p>
            <a:pPr marL="800100" lvl="1" indent="-342900" algn="just">
              <a:lnSpc>
                <a:spcPct val="115000"/>
              </a:lnSpc>
              <a:spcBef>
                <a:spcPts val="600"/>
              </a:spcBef>
              <a:spcAft>
                <a:spcPts val="1200"/>
              </a:spcAft>
              <a:buFont typeface="Wingdings" panose="05000000000000000000" pitchFamily="2" charset="2"/>
              <a:buChar char="v"/>
            </a:pPr>
            <a:r>
              <a:rPr lang="fr-CM" sz="2000" b="1" kern="0" dirty="0">
                <a:solidFill>
                  <a:srgbClr val="000000"/>
                </a:solidFill>
                <a:latin typeface="Comic Sans MS" panose="030F0702030302020204" pitchFamily="66" charset="0"/>
                <a:ea typeface="Aptos"/>
                <a:cs typeface="Arial" panose="020B0604020202020204" pitchFamily="34" charset="0"/>
              </a:rPr>
              <a:t>Complexité de mise œuvre:</a:t>
            </a:r>
          </a:p>
          <a:p>
            <a:pPr marL="1257300" lvl="2" indent="-342900" algn="just">
              <a:lnSpc>
                <a:spcPct val="115000"/>
              </a:lnSpc>
              <a:spcBef>
                <a:spcPts val="600"/>
              </a:spcBef>
              <a:spcAft>
                <a:spcPts val="1200"/>
              </a:spcAft>
              <a:buFont typeface="Wingdings" panose="05000000000000000000" pitchFamily="2" charset="2"/>
              <a:buChar char="ü"/>
            </a:pPr>
            <a:r>
              <a:rPr lang="fr-CM" sz="2000" b="1" kern="0" dirty="0">
                <a:solidFill>
                  <a:srgbClr val="000000"/>
                </a:solidFill>
                <a:latin typeface="Comic Sans MS" panose="030F0702030302020204" pitchFamily="66" charset="0"/>
                <a:ea typeface="Aptos"/>
                <a:cs typeface="Arial" panose="020B0604020202020204" pitchFamily="34" charset="0"/>
              </a:rPr>
              <a:t>Synergie entre les différents acteurs </a:t>
            </a:r>
          </a:p>
          <a:p>
            <a:pPr marL="1257300" lvl="2" indent="-342900" algn="just">
              <a:lnSpc>
                <a:spcPct val="115000"/>
              </a:lnSpc>
              <a:spcBef>
                <a:spcPts val="600"/>
              </a:spcBef>
              <a:spcAft>
                <a:spcPts val="1200"/>
              </a:spcAft>
              <a:buFont typeface="Wingdings" panose="05000000000000000000" pitchFamily="2" charset="2"/>
              <a:buChar char="ü"/>
            </a:pPr>
            <a:r>
              <a:rPr lang="fr-CM" sz="2000" b="1" kern="0" dirty="0">
                <a:solidFill>
                  <a:srgbClr val="000000"/>
                </a:solidFill>
                <a:latin typeface="Comic Sans MS" panose="030F0702030302020204" pitchFamily="66" charset="0"/>
                <a:ea typeface="Aptos"/>
                <a:cs typeface="Arial" panose="020B0604020202020204" pitchFamily="34" charset="0"/>
              </a:rPr>
              <a:t>Forte participation citoyenne</a:t>
            </a:r>
          </a:p>
          <a:p>
            <a:pPr algn="just">
              <a:lnSpc>
                <a:spcPct val="115000"/>
              </a:lnSpc>
              <a:spcBef>
                <a:spcPts val="600"/>
              </a:spcBef>
              <a:spcAft>
                <a:spcPts val="1200"/>
              </a:spcAft>
            </a:pPr>
            <a:endParaRPr lang="fr-CM" sz="1200" dirty="0"/>
          </a:p>
        </p:txBody>
      </p:sp>
      <p:sp>
        <p:nvSpPr>
          <p:cNvPr id="10" name="Espace réservé du texte 2">
            <a:extLst>
              <a:ext uri="{FF2B5EF4-FFF2-40B4-BE49-F238E27FC236}">
                <a16:creationId xmlns:a16="http://schemas.microsoft.com/office/drawing/2014/main" id="{FDA982FD-FC19-4D4C-A0B4-A9C2B03D53BA}"/>
              </a:ext>
            </a:extLst>
          </p:cNvPr>
          <p:cNvSpPr txBox="1">
            <a:spLocks/>
          </p:cNvSpPr>
          <p:nvPr/>
        </p:nvSpPr>
        <p:spPr>
          <a:xfrm>
            <a:off x="0" y="2932445"/>
            <a:ext cx="5483742" cy="1649405"/>
          </a:xfrm>
          <a:prstGeom prst="rect">
            <a:avLst/>
          </a:prstGeom>
        </p:spPr>
        <p:txBody>
          <a:bodyPr vert="horz" lIns="91440" tIns="45720" rIns="91440" bIns="45720" numCol="1" rtlCol="0">
            <a:normAutofit fontScale="92500"/>
          </a:bodyPr>
          <a:lstStyle>
            <a:lvl1pPr marL="0" indent="0" algn="l" defTabSz="914400" rtl="0" eaLnBrk="1" latinLnBrk="0" hangingPunct="1">
              <a:lnSpc>
                <a:spcPct val="120000"/>
              </a:lnSpc>
              <a:spcBef>
                <a:spcPts val="1000"/>
              </a:spcBef>
              <a:buSzPct val="125000"/>
              <a:buFont typeface="Arial" panose="020B0604020202020204" pitchFamily="34" charset="0"/>
              <a:buNone/>
              <a:defRPr sz="1800" kern="1200" cap="all" baseline="0">
                <a:solidFill>
                  <a:schemeClr val="tx1">
                    <a:tint val="75000"/>
                  </a:schemeClr>
                </a:solidFill>
                <a:latin typeface="+mn-lt"/>
                <a:ea typeface="+mn-ea"/>
                <a:cs typeface="+mn-cs"/>
              </a:defRPr>
            </a:lvl1pPr>
            <a:lvl2pPr marL="457200" indent="0" algn="l" defTabSz="914400" rtl="0" eaLnBrk="1" latinLnBrk="0" hangingPunct="1">
              <a:lnSpc>
                <a:spcPct val="120000"/>
              </a:lnSpc>
              <a:spcBef>
                <a:spcPts val="500"/>
              </a:spcBef>
              <a:buSzPct val="125000"/>
              <a:buFont typeface="Arial" panose="020B0604020202020204"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120000"/>
              </a:lnSpc>
              <a:spcBef>
                <a:spcPts val="500"/>
              </a:spcBef>
              <a:buSzPct val="125000"/>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9pPr>
          </a:lstStyle>
          <a:p>
            <a:pPr marL="800100" lvl="1" indent="-342900" algn="just">
              <a:lnSpc>
                <a:spcPct val="115000"/>
              </a:lnSpc>
              <a:spcBef>
                <a:spcPts val="600"/>
              </a:spcBef>
              <a:spcAft>
                <a:spcPts val="1200"/>
              </a:spcAft>
              <a:buFont typeface="Wingdings" panose="05000000000000000000" pitchFamily="2" charset="2"/>
              <a:buChar char="v"/>
            </a:pPr>
            <a:r>
              <a:rPr lang="fr-CM" sz="2000" b="1" kern="0" dirty="0">
                <a:solidFill>
                  <a:srgbClr val="000000"/>
                </a:solidFill>
                <a:latin typeface="Comic Sans MS" panose="030F0702030302020204" pitchFamily="66" charset="0"/>
                <a:ea typeface="Aptos"/>
                <a:cs typeface="Arial" panose="020B0604020202020204" pitchFamily="34" charset="0"/>
              </a:rPr>
              <a:t>Inégalité d’accès aux ressources:</a:t>
            </a:r>
          </a:p>
          <a:p>
            <a:pPr marL="1257300" lvl="2" indent="-342900" algn="just">
              <a:lnSpc>
                <a:spcPct val="115000"/>
              </a:lnSpc>
              <a:spcBef>
                <a:spcPts val="600"/>
              </a:spcBef>
              <a:spcAft>
                <a:spcPts val="1200"/>
              </a:spcAft>
              <a:buFont typeface="Wingdings" panose="05000000000000000000" pitchFamily="2" charset="2"/>
              <a:buChar char="ü"/>
            </a:pPr>
            <a:r>
              <a:rPr lang="fr-CM" sz="2000" b="1" kern="0" dirty="0">
                <a:solidFill>
                  <a:srgbClr val="000000"/>
                </a:solidFill>
                <a:latin typeface="Comic Sans MS" panose="030F0702030302020204" pitchFamily="66" charset="0"/>
                <a:ea typeface="Aptos"/>
                <a:cs typeface="Arial" panose="020B0604020202020204" pitchFamily="34" charset="0"/>
              </a:rPr>
              <a:t>Exacerbation des inégalités entre les différentes zones économiques</a:t>
            </a:r>
          </a:p>
          <a:p>
            <a:pPr algn="just">
              <a:lnSpc>
                <a:spcPct val="115000"/>
              </a:lnSpc>
              <a:spcBef>
                <a:spcPts val="600"/>
              </a:spcBef>
              <a:spcAft>
                <a:spcPts val="1200"/>
              </a:spcAft>
            </a:pPr>
            <a:endParaRPr lang="fr-CM" sz="1200" dirty="0"/>
          </a:p>
        </p:txBody>
      </p:sp>
      <p:sp>
        <p:nvSpPr>
          <p:cNvPr id="11" name="Espace réservé du texte 2">
            <a:extLst>
              <a:ext uri="{FF2B5EF4-FFF2-40B4-BE49-F238E27FC236}">
                <a16:creationId xmlns:a16="http://schemas.microsoft.com/office/drawing/2014/main" id="{C95DE1BE-6B33-4566-886D-5C100100D06E}"/>
              </a:ext>
            </a:extLst>
          </p:cNvPr>
          <p:cNvSpPr txBox="1">
            <a:spLocks/>
          </p:cNvSpPr>
          <p:nvPr/>
        </p:nvSpPr>
        <p:spPr>
          <a:xfrm>
            <a:off x="4911415" y="4428566"/>
            <a:ext cx="5789785" cy="1532904"/>
          </a:xfrm>
          <a:prstGeom prst="rect">
            <a:avLst/>
          </a:prstGeom>
        </p:spPr>
        <p:txBody>
          <a:bodyPr vert="horz" lIns="91440" tIns="45720" rIns="91440" bIns="45720" numCol="1" rtlCol="0">
            <a:normAutofit/>
          </a:bodyPr>
          <a:lstStyle>
            <a:lvl1pPr marL="0" indent="0" algn="l" defTabSz="914400" rtl="0" eaLnBrk="1" latinLnBrk="0" hangingPunct="1">
              <a:lnSpc>
                <a:spcPct val="120000"/>
              </a:lnSpc>
              <a:spcBef>
                <a:spcPts val="1000"/>
              </a:spcBef>
              <a:buSzPct val="125000"/>
              <a:buFont typeface="Arial" panose="020B0604020202020204" pitchFamily="34" charset="0"/>
              <a:buNone/>
              <a:defRPr sz="1800" kern="1200" cap="all" baseline="0">
                <a:solidFill>
                  <a:schemeClr val="tx1">
                    <a:tint val="75000"/>
                  </a:schemeClr>
                </a:solidFill>
                <a:latin typeface="+mn-lt"/>
                <a:ea typeface="+mn-ea"/>
                <a:cs typeface="+mn-cs"/>
              </a:defRPr>
            </a:lvl1pPr>
            <a:lvl2pPr marL="457200" indent="0" algn="l" defTabSz="914400" rtl="0" eaLnBrk="1" latinLnBrk="0" hangingPunct="1">
              <a:lnSpc>
                <a:spcPct val="120000"/>
              </a:lnSpc>
              <a:spcBef>
                <a:spcPts val="500"/>
              </a:spcBef>
              <a:buSzPct val="125000"/>
              <a:buFont typeface="Arial" panose="020B0604020202020204"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120000"/>
              </a:lnSpc>
              <a:spcBef>
                <a:spcPts val="500"/>
              </a:spcBef>
              <a:buSzPct val="125000"/>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120000"/>
              </a:lnSpc>
              <a:spcBef>
                <a:spcPts val="500"/>
              </a:spcBef>
              <a:buSzPct val="125000"/>
              <a:buFont typeface="Arial" panose="020B0604020202020204" pitchFamily="34" charset="0"/>
              <a:buNone/>
              <a:defRPr sz="1600" kern="1200">
                <a:solidFill>
                  <a:schemeClr val="tx1">
                    <a:tint val="75000"/>
                  </a:schemeClr>
                </a:solidFill>
                <a:latin typeface="+mn-lt"/>
                <a:ea typeface="+mn-ea"/>
                <a:cs typeface="+mn-cs"/>
              </a:defRPr>
            </a:lvl9pPr>
          </a:lstStyle>
          <a:p>
            <a:pPr marL="800100" lvl="1" indent="-342900" algn="just">
              <a:lnSpc>
                <a:spcPct val="115000"/>
              </a:lnSpc>
              <a:spcBef>
                <a:spcPts val="600"/>
              </a:spcBef>
              <a:spcAft>
                <a:spcPts val="1200"/>
              </a:spcAft>
              <a:buFont typeface="Wingdings" panose="05000000000000000000" pitchFamily="2" charset="2"/>
              <a:buChar char="v"/>
            </a:pPr>
            <a:r>
              <a:rPr lang="fr-CM" sz="2000" b="1" kern="0" dirty="0">
                <a:solidFill>
                  <a:srgbClr val="000000"/>
                </a:solidFill>
                <a:latin typeface="Comic Sans MS" panose="030F0702030302020204" pitchFamily="66" charset="0"/>
                <a:ea typeface="Aptos"/>
                <a:cs typeface="Arial" panose="020B0604020202020204" pitchFamily="34" charset="0"/>
              </a:rPr>
              <a:t>Risque de surveillance excessives:</a:t>
            </a:r>
          </a:p>
          <a:p>
            <a:pPr marL="1257300" lvl="2" indent="-342900" algn="just">
              <a:lnSpc>
                <a:spcPct val="115000"/>
              </a:lnSpc>
              <a:spcBef>
                <a:spcPts val="600"/>
              </a:spcBef>
              <a:spcAft>
                <a:spcPts val="1200"/>
              </a:spcAft>
              <a:buFont typeface="Wingdings" panose="05000000000000000000" pitchFamily="2" charset="2"/>
              <a:buChar char="ü"/>
            </a:pPr>
            <a:r>
              <a:rPr lang="fr-CM" sz="2000" b="1" kern="0" dirty="0">
                <a:solidFill>
                  <a:srgbClr val="000000"/>
                </a:solidFill>
                <a:latin typeface="Comic Sans MS" panose="030F0702030302020204" pitchFamily="66" charset="0"/>
                <a:ea typeface="Aptos"/>
                <a:cs typeface="Arial" panose="020B0604020202020204" pitchFamily="34" charset="0"/>
              </a:rPr>
              <a:t>Atteinte à la vie privée des citoyens</a:t>
            </a:r>
          </a:p>
          <a:p>
            <a:pPr algn="just">
              <a:lnSpc>
                <a:spcPct val="115000"/>
              </a:lnSpc>
              <a:spcBef>
                <a:spcPts val="600"/>
              </a:spcBef>
              <a:spcAft>
                <a:spcPts val="1200"/>
              </a:spcAft>
            </a:pPr>
            <a:endParaRPr lang="fr-CM" sz="1200" dirty="0"/>
          </a:p>
        </p:txBody>
      </p:sp>
    </p:spTree>
    <p:extLst>
      <p:ext uri="{BB962C8B-B14F-4D97-AF65-F5344CB8AC3E}">
        <p14:creationId xmlns:p14="http://schemas.microsoft.com/office/powerpoint/2010/main" val="638050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wipe(down)">
                                      <p:cBhvr>
                                        <p:cTn id="19" dur="580">
                                          <p:stCondLst>
                                            <p:cond delay="0"/>
                                          </p:stCondLst>
                                        </p:cTn>
                                        <p:tgtEl>
                                          <p:spTgt spid="9"/>
                                        </p:tgtEl>
                                      </p:cBhvr>
                                    </p:animEffect>
                                    <p:anim calcmode="lin" valueType="num">
                                      <p:cBhvr>
                                        <p:cTn id="20"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25" dur="26">
                                          <p:stCondLst>
                                            <p:cond delay="650"/>
                                          </p:stCondLst>
                                        </p:cTn>
                                        <p:tgtEl>
                                          <p:spTgt spid="9"/>
                                        </p:tgtEl>
                                      </p:cBhvr>
                                      <p:to x="100000" y="60000"/>
                                    </p:animScale>
                                    <p:animScale>
                                      <p:cBhvr>
                                        <p:cTn id="26" dur="166" decel="50000">
                                          <p:stCondLst>
                                            <p:cond delay="676"/>
                                          </p:stCondLst>
                                        </p:cTn>
                                        <p:tgtEl>
                                          <p:spTgt spid="9"/>
                                        </p:tgtEl>
                                      </p:cBhvr>
                                      <p:to x="100000" y="100000"/>
                                    </p:animScale>
                                    <p:animScale>
                                      <p:cBhvr>
                                        <p:cTn id="27" dur="26">
                                          <p:stCondLst>
                                            <p:cond delay="1312"/>
                                          </p:stCondLst>
                                        </p:cTn>
                                        <p:tgtEl>
                                          <p:spTgt spid="9"/>
                                        </p:tgtEl>
                                      </p:cBhvr>
                                      <p:to x="100000" y="80000"/>
                                    </p:animScale>
                                    <p:animScale>
                                      <p:cBhvr>
                                        <p:cTn id="28" dur="166" decel="50000">
                                          <p:stCondLst>
                                            <p:cond delay="1338"/>
                                          </p:stCondLst>
                                        </p:cTn>
                                        <p:tgtEl>
                                          <p:spTgt spid="9"/>
                                        </p:tgtEl>
                                      </p:cBhvr>
                                      <p:to x="100000" y="100000"/>
                                    </p:animScale>
                                    <p:animScale>
                                      <p:cBhvr>
                                        <p:cTn id="29" dur="26">
                                          <p:stCondLst>
                                            <p:cond delay="1642"/>
                                          </p:stCondLst>
                                        </p:cTn>
                                        <p:tgtEl>
                                          <p:spTgt spid="9"/>
                                        </p:tgtEl>
                                      </p:cBhvr>
                                      <p:to x="100000" y="90000"/>
                                    </p:animScale>
                                    <p:animScale>
                                      <p:cBhvr>
                                        <p:cTn id="30" dur="166" decel="50000">
                                          <p:stCondLst>
                                            <p:cond delay="1668"/>
                                          </p:stCondLst>
                                        </p:cTn>
                                        <p:tgtEl>
                                          <p:spTgt spid="9"/>
                                        </p:tgtEl>
                                      </p:cBhvr>
                                      <p:to x="100000" y="100000"/>
                                    </p:animScale>
                                    <p:animScale>
                                      <p:cBhvr>
                                        <p:cTn id="31" dur="26">
                                          <p:stCondLst>
                                            <p:cond delay="1808"/>
                                          </p:stCondLst>
                                        </p:cTn>
                                        <p:tgtEl>
                                          <p:spTgt spid="9"/>
                                        </p:tgtEl>
                                      </p:cBhvr>
                                      <p:to x="100000" y="95000"/>
                                    </p:animScale>
                                    <p:animScale>
                                      <p:cBhvr>
                                        <p:cTn id="32" dur="166" decel="50000">
                                          <p:stCondLst>
                                            <p:cond delay="1834"/>
                                          </p:stCondLst>
                                        </p:cTn>
                                        <p:tgtEl>
                                          <p:spTgt spid="9"/>
                                        </p:tgtEl>
                                      </p:cBhvr>
                                      <p:to x="100000" y="100000"/>
                                    </p:animScale>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1000"/>
                                        <p:tgtEl>
                                          <p:spTgt spid="10"/>
                                        </p:tgtEl>
                                      </p:cBhvr>
                                    </p:animEffect>
                                    <p:anim calcmode="lin" valueType="num">
                                      <p:cBhvr>
                                        <p:cTn id="38" dur="1000" fill="hold"/>
                                        <p:tgtEl>
                                          <p:spTgt spid="10"/>
                                        </p:tgtEl>
                                        <p:attrNameLst>
                                          <p:attrName>ppt_x</p:attrName>
                                        </p:attrNameLst>
                                      </p:cBhvr>
                                      <p:tavLst>
                                        <p:tav tm="0">
                                          <p:val>
                                            <p:strVal val="#ppt_x"/>
                                          </p:val>
                                        </p:tav>
                                        <p:tav tm="100000">
                                          <p:val>
                                            <p:strVal val="#ppt_x"/>
                                          </p:val>
                                        </p:tav>
                                      </p:tavLst>
                                    </p:anim>
                                    <p:anim calcmode="lin" valueType="num">
                                      <p:cBhvr>
                                        <p:cTn id="3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6" presetClass="entr" presetSubtype="0" fill="hold" grpId="0" nodeType="clickEffect">
                                  <p:stCondLst>
                                    <p:cond delay="0"/>
                                  </p:stCondLst>
                                  <p:childTnLst>
                                    <p:set>
                                      <p:cBhvr>
                                        <p:cTn id="43" dur="1" fill="hold">
                                          <p:stCondLst>
                                            <p:cond delay="0"/>
                                          </p:stCondLst>
                                        </p:cTn>
                                        <p:tgtEl>
                                          <p:spTgt spid="11"/>
                                        </p:tgtEl>
                                        <p:attrNameLst>
                                          <p:attrName>style.visibility</p:attrName>
                                        </p:attrNameLst>
                                      </p:cBhvr>
                                      <p:to>
                                        <p:strVal val="visible"/>
                                      </p:to>
                                    </p:set>
                                    <p:animEffect transition="in" filter="wipe(down)">
                                      <p:cBhvr>
                                        <p:cTn id="44" dur="580">
                                          <p:stCondLst>
                                            <p:cond delay="0"/>
                                          </p:stCondLst>
                                        </p:cTn>
                                        <p:tgtEl>
                                          <p:spTgt spid="11"/>
                                        </p:tgtEl>
                                      </p:cBhvr>
                                    </p:animEffect>
                                    <p:anim calcmode="lin" valueType="num">
                                      <p:cBhvr>
                                        <p:cTn id="45"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46"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47"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48"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49"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50" dur="26">
                                          <p:stCondLst>
                                            <p:cond delay="650"/>
                                          </p:stCondLst>
                                        </p:cTn>
                                        <p:tgtEl>
                                          <p:spTgt spid="11"/>
                                        </p:tgtEl>
                                      </p:cBhvr>
                                      <p:to x="100000" y="60000"/>
                                    </p:animScale>
                                    <p:animScale>
                                      <p:cBhvr>
                                        <p:cTn id="51" dur="166" decel="50000">
                                          <p:stCondLst>
                                            <p:cond delay="676"/>
                                          </p:stCondLst>
                                        </p:cTn>
                                        <p:tgtEl>
                                          <p:spTgt spid="11"/>
                                        </p:tgtEl>
                                      </p:cBhvr>
                                      <p:to x="100000" y="100000"/>
                                    </p:animScale>
                                    <p:animScale>
                                      <p:cBhvr>
                                        <p:cTn id="52" dur="26">
                                          <p:stCondLst>
                                            <p:cond delay="1312"/>
                                          </p:stCondLst>
                                        </p:cTn>
                                        <p:tgtEl>
                                          <p:spTgt spid="11"/>
                                        </p:tgtEl>
                                      </p:cBhvr>
                                      <p:to x="100000" y="80000"/>
                                    </p:animScale>
                                    <p:animScale>
                                      <p:cBhvr>
                                        <p:cTn id="53" dur="166" decel="50000">
                                          <p:stCondLst>
                                            <p:cond delay="1338"/>
                                          </p:stCondLst>
                                        </p:cTn>
                                        <p:tgtEl>
                                          <p:spTgt spid="11"/>
                                        </p:tgtEl>
                                      </p:cBhvr>
                                      <p:to x="100000" y="100000"/>
                                    </p:animScale>
                                    <p:animScale>
                                      <p:cBhvr>
                                        <p:cTn id="54" dur="26">
                                          <p:stCondLst>
                                            <p:cond delay="1642"/>
                                          </p:stCondLst>
                                        </p:cTn>
                                        <p:tgtEl>
                                          <p:spTgt spid="11"/>
                                        </p:tgtEl>
                                      </p:cBhvr>
                                      <p:to x="100000" y="90000"/>
                                    </p:animScale>
                                    <p:animScale>
                                      <p:cBhvr>
                                        <p:cTn id="55" dur="166" decel="50000">
                                          <p:stCondLst>
                                            <p:cond delay="1668"/>
                                          </p:stCondLst>
                                        </p:cTn>
                                        <p:tgtEl>
                                          <p:spTgt spid="11"/>
                                        </p:tgtEl>
                                      </p:cBhvr>
                                      <p:to x="100000" y="100000"/>
                                    </p:animScale>
                                    <p:animScale>
                                      <p:cBhvr>
                                        <p:cTn id="56" dur="26">
                                          <p:stCondLst>
                                            <p:cond delay="1808"/>
                                          </p:stCondLst>
                                        </p:cTn>
                                        <p:tgtEl>
                                          <p:spTgt spid="11"/>
                                        </p:tgtEl>
                                      </p:cBhvr>
                                      <p:to x="100000" y="95000"/>
                                    </p:animScale>
                                    <p:animScale>
                                      <p:cBhvr>
                                        <p:cTn id="57" dur="166" decel="50000">
                                          <p:stCondLst>
                                            <p:cond delay="1834"/>
                                          </p:stCondLst>
                                        </p:cTn>
                                        <p:tgtEl>
                                          <p:spTgt spid="1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9" grpId="0"/>
      <p:bldP spid="10"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52854496-6389-432C-88DA-00E3F4A967FC}"/>
              </a:ext>
            </a:extLst>
          </p:cNvPr>
          <p:cNvSpPr>
            <a:spLocks noGrp="1"/>
          </p:cNvSpPr>
          <p:nvPr>
            <p:ph type="body" idx="1"/>
          </p:nvPr>
        </p:nvSpPr>
        <p:spPr>
          <a:xfrm>
            <a:off x="690283" y="1188106"/>
            <a:ext cx="10542494" cy="4800319"/>
          </a:xfrm>
        </p:spPr>
        <p:txBody>
          <a:bodyPr>
            <a:normAutofit/>
          </a:bodyPr>
          <a:lstStyle/>
          <a:p>
            <a:pPr marL="342900" indent="-342900" algn="just">
              <a:buFont typeface="Arial" panose="020B0604020202020204" pitchFamily="34" charset="0"/>
              <a:buChar char="•"/>
            </a:pPr>
            <a:r>
              <a:rPr lang="fr-CM" sz="2400" cap="none" dirty="0">
                <a:solidFill>
                  <a:schemeClr val="bg1"/>
                </a:solidFill>
                <a:effectLst/>
                <a:latin typeface="Comic Sans MS" panose="030F0702030302020204" pitchFamily="66" charset="0"/>
                <a:ea typeface="Aptos"/>
                <a:cs typeface="Times New Roman" panose="02020603050405020304" pitchFamily="18" charset="0"/>
              </a:rPr>
              <a:t>Enjeux complexes en matière de protection de données, de cohésion sociale et d’inclusion numérique.</a:t>
            </a:r>
          </a:p>
          <a:p>
            <a:pPr marL="342900" indent="-342900" algn="just">
              <a:buFont typeface="Arial" panose="020B0604020202020204" pitchFamily="34" charset="0"/>
              <a:buChar char="•"/>
            </a:pPr>
            <a:r>
              <a:rPr lang="fr-CM" sz="2400" cap="none" dirty="0">
                <a:solidFill>
                  <a:schemeClr val="bg1"/>
                </a:solidFill>
                <a:effectLst/>
                <a:latin typeface="Comic Sans MS" panose="030F0702030302020204" pitchFamily="66" charset="0"/>
                <a:ea typeface="Aptos"/>
                <a:cs typeface="Times New Roman" panose="02020603050405020304" pitchFamily="18" charset="0"/>
              </a:rPr>
              <a:t>Néanmoins, les bénéfices potentiels notamment l’amélioration de la mobilité urbaine, la réduction de l’empreinte carbone et la participation citoyenne accrue, font des Smart Cities un modèle prometteur pour le développement de vos villes,</a:t>
            </a:r>
          </a:p>
          <a:p>
            <a:pPr marL="342900" indent="-342900" algn="just">
              <a:buFont typeface="Arial" panose="020B0604020202020204" pitchFamily="34" charset="0"/>
              <a:buChar char="•"/>
            </a:pPr>
            <a:r>
              <a:rPr lang="fr-CM" sz="2400" cap="none" dirty="0">
                <a:solidFill>
                  <a:schemeClr val="bg1"/>
                </a:solidFill>
                <a:latin typeface="Comic Sans MS" panose="030F0702030302020204" pitchFamily="66" charset="0"/>
                <a:ea typeface="Aptos"/>
                <a:cs typeface="Times New Roman" panose="02020603050405020304" pitchFamily="18" charset="0"/>
              </a:rPr>
              <a:t>P</a:t>
            </a:r>
            <a:r>
              <a:rPr lang="fr-CM" sz="2400" cap="none" dirty="0">
                <a:solidFill>
                  <a:schemeClr val="bg1"/>
                </a:solidFill>
                <a:effectLst/>
                <a:latin typeface="Comic Sans MS" panose="030F0702030302020204" pitchFamily="66" charset="0"/>
                <a:ea typeface="Aptos"/>
                <a:cs typeface="Times New Roman" panose="02020603050405020304" pitchFamily="18" charset="0"/>
              </a:rPr>
              <a:t>articipation citoyenne à cette évolution technologique doit être le cœur de ces projets afin de garantir qu’ils répondent aux besoins spécifiques de chaque communauté et qu’ils contribuent à un développement urbain plus juste et durable.</a:t>
            </a:r>
            <a:endParaRPr lang="fr-CM" sz="2400" cap="none" dirty="0">
              <a:solidFill>
                <a:schemeClr val="bg1"/>
              </a:solidFill>
            </a:endParaRPr>
          </a:p>
          <a:p>
            <a:pPr marL="342900" indent="-342900" algn="just">
              <a:buFont typeface="Arial" panose="020B0604020202020204" pitchFamily="34" charset="0"/>
              <a:buChar char="•"/>
            </a:pPr>
            <a:endParaRPr lang="fr-CM" sz="2400" cap="none" dirty="0"/>
          </a:p>
          <a:p>
            <a:pPr marL="342900" indent="-342900" algn="just">
              <a:buFont typeface="Arial" panose="020B0604020202020204" pitchFamily="34" charset="0"/>
              <a:buChar char="•"/>
            </a:pPr>
            <a:endParaRPr lang="fr-CM" sz="2400" cap="none" dirty="0"/>
          </a:p>
        </p:txBody>
      </p:sp>
      <p:sp>
        <p:nvSpPr>
          <p:cNvPr id="6" name="Titre 1">
            <a:extLst>
              <a:ext uri="{FF2B5EF4-FFF2-40B4-BE49-F238E27FC236}">
                <a16:creationId xmlns:a16="http://schemas.microsoft.com/office/drawing/2014/main" id="{C4BB641F-33C4-4C9B-8E13-9B0666BC9620}"/>
              </a:ext>
            </a:extLst>
          </p:cNvPr>
          <p:cNvSpPr>
            <a:spLocks noGrp="1"/>
          </p:cNvSpPr>
          <p:nvPr>
            <p:ph type="title"/>
          </p:nvPr>
        </p:nvSpPr>
        <p:spPr>
          <a:xfrm>
            <a:off x="1150375" y="358589"/>
            <a:ext cx="3923648" cy="623327"/>
          </a:xfrm>
        </p:spPr>
        <p:txBody>
          <a:bodyPr>
            <a:normAutofit/>
          </a:bodyPr>
          <a:lstStyle/>
          <a:p>
            <a:r>
              <a:rPr lang="fr-FR" b="1" dirty="0">
                <a:solidFill>
                  <a:srgbClr val="FF0000"/>
                </a:solidFill>
                <a:latin typeface="Comic Sans MS" panose="030F0702030302020204" pitchFamily="66" charset="0"/>
              </a:rPr>
              <a:t>CONCLUSION</a:t>
            </a:r>
            <a:endParaRPr lang="fr-CM" b="1" dirty="0">
              <a:solidFill>
                <a:srgbClr val="FF0000"/>
              </a:solidFill>
              <a:latin typeface="Comic Sans MS" panose="030F0702030302020204" pitchFamily="66" charset="0"/>
            </a:endParaRPr>
          </a:p>
        </p:txBody>
      </p:sp>
      <p:pic>
        <p:nvPicPr>
          <p:cNvPr id="9" name="Picture 4">
            <a:extLst>
              <a:ext uri="{FF2B5EF4-FFF2-40B4-BE49-F238E27FC236}">
                <a16:creationId xmlns:a16="http://schemas.microsoft.com/office/drawing/2014/main" id="{89ED4F2E-DD59-4340-ABFA-40920C1110E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8879003" y="71202"/>
            <a:ext cx="1179396" cy="1291948"/>
          </a:xfrm>
          <a:prstGeom prst="rect">
            <a:avLst/>
          </a:prstGeom>
          <a:noFill/>
        </p:spPr>
      </p:pic>
    </p:spTree>
    <p:extLst>
      <p:ext uri="{BB962C8B-B14F-4D97-AF65-F5344CB8AC3E}">
        <p14:creationId xmlns:p14="http://schemas.microsoft.com/office/powerpoint/2010/main" val="3854057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TM04033919[[fn=Circuit]]</Template>
  <TotalTime>162</TotalTime>
  <Words>487</Words>
  <Application>Microsoft Office PowerPoint</Application>
  <PresentationFormat>Grand écran</PresentationFormat>
  <Paragraphs>78</Paragraphs>
  <Slides>10</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10</vt:i4>
      </vt:variant>
    </vt:vector>
  </HeadingPairs>
  <TitlesOfParts>
    <vt:vector size="19" baseType="lpstr">
      <vt:lpstr>Aptos</vt:lpstr>
      <vt:lpstr>Arial</vt:lpstr>
      <vt:lpstr>Calibri</vt:lpstr>
      <vt:lpstr>Comic Sans MS</vt:lpstr>
      <vt:lpstr>Symbol</vt:lpstr>
      <vt:lpstr>Times New Roman</vt:lpstr>
      <vt:lpstr>Tw Cen MT</vt:lpstr>
      <vt:lpstr>Wingdings</vt:lpstr>
      <vt:lpstr>Circuit</vt:lpstr>
      <vt:lpstr>VILLES INTELLIGENTES: concept ET IMPLICATIONs</vt:lpstr>
      <vt:lpstr>SOMMAIRE</vt:lpstr>
      <vt:lpstr>Introduction</vt:lpstr>
      <vt:lpstr>I. La ville intelligente vectrice d’innovation      et d’attractivité</vt:lpstr>
      <vt:lpstr>II. Stratégies pour intégrer la technologie dans le développement des villes modernes          (I)</vt:lpstr>
      <vt:lpstr>II. Stratégies pour intégrer la technologie dans le développement des villes modernes          (II)</vt:lpstr>
      <vt:lpstr>II. Stratégies pour intégrer la technologie dans le développement des villes modernes          (III)</vt:lpstr>
      <vt:lpstr>IV. Les défis liés aux projets urbains intelligents</vt:lpstr>
      <vt:lpstr>CONCLUSION</vt:lpstr>
      <vt:lpstr>JE VOUS REMERCIE POUR VOTRE AIMABLE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VILLES INTELLIGENTES: concept ET IMPLICATION</dc:title>
  <dc:creator>Cabinet Maire</dc:creator>
  <cp:lastModifiedBy>Cabinet Maire</cp:lastModifiedBy>
  <cp:revision>57</cp:revision>
  <dcterms:created xsi:type="dcterms:W3CDTF">2025-07-03T07:09:45Z</dcterms:created>
  <dcterms:modified xsi:type="dcterms:W3CDTF">2025-07-03T09:52:35Z</dcterms:modified>
</cp:coreProperties>
</file>